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7.xml" ContentType="application/vnd.openxmlformats-officedocument.theme+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9" r:id="rId3"/>
    <p:sldMasterId id="2147483686" r:id="rId4"/>
    <p:sldMasterId id="2147483690" r:id="rId5"/>
    <p:sldMasterId id="2147483702" r:id="rId6"/>
    <p:sldMasterId id="2147483724" r:id="rId7"/>
    <p:sldMasterId id="2147483737" r:id="rId8"/>
    <p:sldMasterId id="2147483751" r:id="rId9"/>
    <p:sldMasterId id="2147483765" r:id="rId10"/>
  </p:sldMasterIdLst>
  <p:notesMasterIdLst>
    <p:notesMasterId r:id="rId37"/>
  </p:notesMasterIdLst>
  <p:sldIdLst>
    <p:sldId id="417" r:id="rId11"/>
    <p:sldId id="257" r:id="rId12"/>
    <p:sldId id="500" r:id="rId13"/>
    <p:sldId id="501" r:id="rId14"/>
    <p:sldId id="497" r:id="rId15"/>
    <p:sldId id="470" r:id="rId16"/>
    <p:sldId id="473" r:id="rId17"/>
    <p:sldId id="474" r:id="rId18"/>
    <p:sldId id="511" r:id="rId19"/>
    <p:sldId id="472" r:id="rId20"/>
    <p:sldId id="471" r:id="rId21"/>
    <p:sldId id="476" r:id="rId22"/>
    <p:sldId id="502" r:id="rId23"/>
    <p:sldId id="503" r:id="rId24"/>
    <p:sldId id="422" r:id="rId25"/>
    <p:sldId id="508" r:id="rId26"/>
    <p:sldId id="509" r:id="rId27"/>
    <p:sldId id="480" r:id="rId28"/>
    <p:sldId id="510" r:id="rId29"/>
    <p:sldId id="308" r:id="rId30"/>
    <p:sldId id="517" r:id="rId31"/>
    <p:sldId id="519" r:id="rId32"/>
    <p:sldId id="520" r:id="rId33"/>
    <p:sldId id="310" r:id="rId34"/>
    <p:sldId id="518" r:id="rId35"/>
    <p:sldId id="53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F098"/>
    <a:srgbClr val="DFFDDB"/>
    <a:srgbClr val="E7FCD2"/>
    <a:srgbClr val="92ED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6B3A1C-CFC0-4FB2-BA33-26CDBC801288}" type="doc">
      <dgm:prSet loTypeId="urn:microsoft.com/office/officeart/2005/8/layout/chevron1" loCatId="process" qsTypeId="urn:microsoft.com/office/officeart/2005/8/quickstyle/simple1" qsCatId="simple" csTypeId="urn:microsoft.com/office/officeart/2005/8/colors/colorful1" csCatId="colorful" phldr="1"/>
      <dgm:spPr/>
    </dgm:pt>
    <dgm:pt modelId="{BBFC1665-B503-424B-B9EA-5CC02263A844}">
      <dgm:prSet phldrT="[Text]" custT="1"/>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rgbClr val="FFFF00"/>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1</a:t>
          </a:r>
        </a:p>
      </dgm:t>
    </dgm:pt>
    <dgm:pt modelId="{CDF93BF6-46E7-4801-A33B-1B089D7F5B60}" type="parTrans" cxnId="{854C1596-A192-4084-BC56-3D0E301A282C}">
      <dgm:prSet/>
      <dgm:spPr/>
      <dgm:t>
        <a:bodyPr/>
        <a:lstStyle/>
        <a:p>
          <a:pPr algn="ctr"/>
          <a:endParaRPr lang="en-US"/>
        </a:p>
      </dgm:t>
    </dgm:pt>
    <dgm:pt modelId="{5A9370BC-8413-4780-BB78-626FA57D8798}" type="sibTrans" cxnId="{854C1596-A192-4084-BC56-3D0E301A282C}">
      <dgm:prSet/>
      <dgm:spPr/>
      <dgm:t>
        <a:bodyPr/>
        <a:lstStyle/>
        <a:p>
          <a:pPr algn="ctr"/>
          <a:endParaRPr lang="en-US"/>
        </a:p>
      </dgm:t>
    </dgm:pt>
    <dgm:pt modelId="{D01B8EE4-DBFC-4850-9FAF-0A0413FA663F}">
      <dgm:prSet phldrT="[Text]" custT="1"/>
      <dgm:spPr>
        <a:gradFill flip="none" rotWithShape="0">
          <a:gsLst>
            <a:gs pos="0">
              <a:schemeClr val="accent6">
                <a:hueOff val="0"/>
                <a:satOff val="0"/>
                <a:lumOff val="0"/>
                <a:shade val="30000"/>
                <a:satMod val="115000"/>
              </a:schemeClr>
            </a:gs>
            <a:gs pos="50000">
              <a:schemeClr val="accent6">
                <a:hueOff val="0"/>
                <a:satOff val="0"/>
                <a:lumOff val="0"/>
                <a:shade val="67500"/>
                <a:satMod val="115000"/>
              </a:schemeClr>
            </a:gs>
            <a:gs pos="100000">
              <a:schemeClr val="accent6">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6 &amp; 7</a:t>
          </a:r>
        </a:p>
      </dgm:t>
    </dgm:pt>
    <dgm:pt modelId="{6F792AFA-93FA-42A6-9EC7-29493DDC5E4C}" type="parTrans" cxnId="{6DBA1A91-EDA6-4BA9-BFB8-55D1AF16C894}">
      <dgm:prSet/>
      <dgm:spPr/>
      <dgm:t>
        <a:bodyPr/>
        <a:lstStyle/>
        <a:p>
          <a:pPr algn="ctr"/>
          <a:endParaRPr lang="en-US"/>
        </a:p>
      </dgm:t>
    </dgm:pt>
    <dgm:pt modelId="{0C5CAA30-A562-465F-B541-D87679A9DBDA}" type="sibTrans" cxnId="{6DBA1A91-EDA6-4BA9-BFB8-55D1AF16C894}">
      <dgm:prSet/>
      <dgm:spPr/>
      <dgm:t>
        <a:bodyPr/>
        <a:lstStyle/>
        <a:p>
          <a:pPr algn="ctr"/>
          <a:endParaRPr lang="en-US"/>
        </a:p>
      </dgm:t>
    </dgm:pt>
    <dgm:pt modelId="{4EFE9352-AC46-4F89-BFCE-3371BBFED8BA}">
      <dgm:prSet custT="1"/>
      <dgm:spPr>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4</a:t>
          </a:r>
        </a:p>
      </dgm:t>
    </dgm:pt>
    <dgm:pt modelId="{3EBDBCD6-211F-4155-9509-5F6C3C3406B5}" type="parTrans" cxnId="{D89528E0-1FBD-4E4C-9293-08ECA16D2920}">
      <dgm:prSet/>
      <dgm:spPr/>
      <dgm:t>
        <a:bodyPr/>
        <a:lstStyle/>
        <a:p>
          <a:pPr algn="ctr"/>
          <a:endParaRPr lang="en-US"/>
        </a:p>
      </dgm:t>
    </dgm:pt>
    <dgm:pt modelId="{96F20683-98DE-4E15-A90A-4CC6E3262307}" type="sibTrans" cxnId="{D89528E0-1FBD-4E4C-9293-08ECA16D2920}">
      <dgm:prSet/>
      <dgm:spPr/>
      <dgm:t>
        <a:bodyPr/>
        <a:lstStyle/>
        <a:p>
          <a:pPr algn="ctr"/>
          <a:endParaRPr lang="en-US"/>
        </a:p>
      </dgm:t>
    </dgm:pt>
    <dgm:pt modelId="{7A561A56-49C4-4A84-B34D-E6CE2D8E5202}">
      <dgm:prSet custT="1"/>
      <dgm:spPr>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5</a:t>
          </a:r>
          <a:endParaRPr lang="en-US" sz="2300">
            <a:latin typeface="Futura Next Medium (Headings)"/>
          </a:endParaRPr>
        </a:p>
      </dgm:t>
    </dgm:pt>
    <dgm:pt modelId="{5D22FCEA-C296-46F1-8AA9-8413676002F2}" type="parTrans" cxnId="{77004C7F-30CC-4E22-8D7D-F5915AF41150}">
      <dgm:prSet/>
      <dgm:spPr/>
      <dgm:t>
        <a:bodyPr/>
        <a:lstStyle/>
        <a:p>
          <a:pPr algn="ctr"/>
          <a:endParaRPr lang="en-US"/>
        </a:p>
      </dgm:t>
    </dgm:pt>
    <dgm:pt modelId="{7B0F07C5-4637-4E8C-AF6A-87149C849D5B}" type="sibTrans" cxnId="{77004C7F-30CC-4E22-8D7D-F5915AF41150}">
      <dgm:prSet/>
      <dgm:spPr/>
      <dgm:t>
        <a:bodyPr/>
        <a:lstStyle/>
        <a:p>
          <a:pPr algn="ctr"/>
          <a:endParaRPr lang="en-US"/>
        </a:p>
      </dgm:t>
    </dgm:pt>
    <dgm:pt modelId="{BC0C7EF6-71FA-4CE3-8AF2-914FADD2C3F1}">
      <dgm:prSet phldrT="[Text]" custT="1"/>
      <dgm:spPr>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2</a:t>
          </a:r>
        </a:p>
      </dgm:t>
    </dgm:pt>
    <dgm:pt modelId="{A63333BE-769E-4034-B97B-73CDBF997FA2}" type="parTrans" cxnId="{E75D48A5-CB39-4D0D-9BBA-2F2F87711DC1}">
      <dgm:prSet/>
      <dgm:spPr/>
      <dgm:t>
        <a:bodyPr/>
        <a:lstStyle/>
        <a:p>
          <a:pPr algn="ctr"/>
          <a:endParaRPr lang="en-IN"/>
        </a:p>
      </dgm:t>
    </dgm:pt>
    <dgm:pt modelId="{90E82DC3-24EE-4A5B-AF3E-4436CF7895AC}" type="sibTrans" cxnId="{E75D48A5-CB39-4D0D-9BBA-2F2F87711DC1}">
      <dgm:prSet/>
      <dgm:spPr/>
      <dgm:t>
        <a:bodyPr/>
        <a:lstStyle/>
        <a:p>
          <a:pPr algn="ctr"/>
          <a:endParaRPr lang="en-IN"/>
        </a:p>
      </dgm:t>
    </dgm:pt>
    <dgm:pt modelId="{30251FAC-CE8A-4D1F-A68E-EBA2757DC9B4}">
      <dgm:prSet phldrT="[Text]" custT="1"/>
      <dgm:spPr>
        <a:gradFill flip="none" rotWithShape="0">
          <a:gsLst>
            <a:gs pos="0">
              <a:srgbClr val="00B0F0"/>
            </a:gs>
            <a:gs pos="50000">
              <a:schemeClr val="accent2">
                <a:hueOff val="0"/>
                <a:satOff val="0"/>
                <a:lumOff val="0"/>
                <a:shade val="67500"/>
                <a:satMod val="115000"/>
              </a:schemeClr>
            </a:gs>
            <a:gs pos="100000">
              <a:schemeClr val="accent2">
                <a:lumMod val="75000"/>
              </a:schemeClr>
            </a:gs>
          </a:gsLst>
          <a:lin ang="10800000" scaled="1"/>
          <a:tileRect/>
        </a:gradFill>
        <a:ln w="6350">
          <a:solidFill>
            <a:schemeClr val="bg1">
              <a:alpha val="50000"/>
            </a:schemeClr>
          </a:solidFill>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gm:spPr>
      <dgm:t>
        <a:bodyPr/>
        <a:lstStyle/>
        <a:p>
          <a:pPr algn="ctr"/>
          <a:r>
            <a:rPr lang="en-US" sz="2300" b="1">
              <a:latin typeface="Futura Next Medium (Headings)"/>
            </a:rPr>
            <a:t>Sprint 3</a:t>
          </a:r>
        </a:p>
      </dgm:t>
    </dgm:pt>
    <dgm:pt modelId="{BD8C4271-27BD-4410-BE7B-1AEEAA9CAAAC}" type="parTrans" cxnId="{D8A22F4D-D09B-44DC-B831-75E1916697B0}">
      <dgm:prSet/>
      <dgm:spPr/>
      <dgm:t>
        <a:bodyPr/>
        <a:lstStyle/>
        <a:p>
          <a:pPr algn="ctr"/>
          <a:endParaRPr lang="en-IN"/>
        </a:p>
      </dgm:t>
    </dgm:pt>
    <dgm:pt modelId="{6DB5648B-4535-4BEC-9D02-C453F9FD3BA2}" type="sibTrans" cxnId="{D8A22F4D-D09B-44DC-B831-75E1916697B0}">
      <dgm:prSet/>
      <dgm:spPr/>
      <dgm:t>
        <a:bodyPr/>
        <a:lstStyle/>
        <a:p>
          <a:pPr algn="ctr"/>
          <a:endParaRPr lang="en-IN"/>
        </a:p>
      </dgm:t>
    </dgm:pt>
    <dgm:pt modelId="{F315DFD6-B45B-47EF-9172-4EEEB0C04633}" type="pres">
      <dgm:prSet presAssocID="{116B3A1C-CFC0-4FB2-BA33-26CDBC801288}" presName="Name0" presStyleCnt="0">
        <dgm:presLayoutVars>
          <dgm:dir/>
          <dgm:animLvl val="lvl"/>
          <dgm:resizeHandles val="exact"/>
        </dgm:presLayoutVars>
      </dgm:prSet>
      <dgm:spPr/>
    </dgm:pt>
    <dgm:pt modelId="{D229D4CB-0B35-4B7F-B66C-082E8FA895CD}" type="pres">
      <dgm:prSet presAssocID="{BBFC1665-B503-424B-B9EA-5CC02263A844}" presName="parTxOnly" presStyleLbl="node1" presStyleIdx="0" presStyleCnt="6" custScaleX="86720" custScaleY="49561" custLinFactNeighborX="21734" custLinFactNeighborY="3309">
        <dgm:presLayoutVars>
          <dgm:chMax val="0"/>
          <dgm:chPref val="0"/>
          <dgm:bulletEnabled val="1"/>
        </dgm:presLayoutVars>
      </dgm:prSet>
      <dgm:spPr/>
    </dgm:pt>
    <dgm:pt modelId="{370B1948-3D21-4D78-BBD8-EEF1D2B08230}" type="pres">
      <dgm:prSet presAssocID="{5A9370BC-8413-4780-BB78-626FA57D8798}" presName="parTxOnlySpace" presStyleCnt="0"/>
      <dgm:spPr/>
    </dgm:pt>
    <dgm:pt modelId="{2B66855A-A118-4395-83C6-D3C4BFB90801}" type="pres">
      <dgm:prSet presAssocID="{BC0C7EF6-71FA-4CE3-8AF2-914FADD2C3F1}" presName="parTxOnly" presStyleLbl="node1" presStyleIdx="1" presStyleCnt="6" custScaleX="72895" custScaleY="51104" custLinFactNeighborX="23141" custLinFactNeighborY="3309">
        <dgm:presLayoutVars>
          <dgm:chMax val="0"/>
          <dgm:chPref val="0"/>
          <dgm:bulletEnabled val="1"/>
        </dgm:presLayoutVars>
      </dgm:prSet>
      <dgm:spPr/>
    </dgm:pt>
    <dgm:pt modelId="{2676243D-4E90-4364-BA49-2C2E59786693}" type="pres">
      <dgm:prSet presAssocID="{90E82DC3-24EE-4A5B-AF3E-4436CF7895AC}" presName="parTxOnlySpace" presStyleCnt="0"/>
      <dgm:spPr/>
    </dgm:pt>
    <dgm:pt modelId="{83DB4ED1-64A2-4B62-98BB-6326E25FB43D}" type="pres">
      <dgm:prSet presAssocID="{30251FAC-CE8A-4D1F-A68E-EBA2757DC9B4}" presName="parTxOnly" presStyleLbl="node1" presStyleIdx="2" presStyleCnt="6" custScaleX="68561" custScaleY="49561" custLinFactNeighborX="19515" custLinFactNeighborY="4062">
        <dgm:presLayoutVars>
          <dgm:chMax val="0"/>
          <dgm:chPref val="0"/>
          <dgm:bulletEnabled val="1"/>
        </dgm:presLayoutVars>
      </dgm:prSet>
      <dgm:spPr/>
    </dgm:pt>
    <dgm:pt modelId="{81C272D8-9C24-4E13-8721-6E7E8F107DA3}" type="pres">
      <dgm:prSet presAssocID="{6DB5648B-4535-4BEC-9D02-C453F9FD3BA2}" presName="parTxOnlySpace" presStyleCnt="0"/>
      <dgm:spPr/>
    </dgm:pt>
    <dgm:pt modelId="{78185E87-83E1-470C-8B6B-645A24E978A0}" type="pres">
      <dgm:prSet presAssocID="{4EFE9352-AC46-4F89-BFCE-3371BBFED8BA}" presName="parTxOnly" presStyleLbl="node1" presStyleIdx="3" presStyleCnt="6" custScaleX="76140" custScaleY="49437" custLinFactNeighborX="-3219" custLinFactNeighborY="4348">
        <dgm:presLayoutVars>
          <dgm:chMax val="0"/>
          <dgm:chPref val="0"/>
          <dgm:bulletEnabled val="1"/>
        </dgm:presLayoutVars>
      </dgm:prSet>
      <dgm:spPr/>
    </dgm:pt>
    <dgm:pt modelId="{E721614C-10AC-43C1-8530-0BA995B949F1}" type="pres">
      <dgm:prSet presAssocID="{96F20683-98DE-4E15-A90A-4CC6E3262307}" presName="parTxOnlySpace" presStyleCnt="0"/>
      <dgm:spPr/>
    </dgm:pt>
    <dgm:pt modelId="{F146E1A7-68AC-41B7-82FA-EACF5DD996D6}" type="pres">
      <dgm:prSet presAssocID="{7A561A56-49C4-4A84-B34D-E6CE2D8E5202}" presName="parTxOnly" presStyleLbl="node1" presStyleIdx="4" presStyleCnt="6" custScaleX="79744" custScaleY="49437" custLinFactNeighborX="-27289" custLinFactNeighborY="4949">
        <dgm:presLayoutVars>
          <dgm:chMax val="0"/>
          <dgm:chPref val="0"/>
          <dgm:bulletEnabled val="1"/>
        </dgm:presLayoutVars>
      </dgm:prSet>
      <dgm:spPr/>
    </dgm:pt>
    <dgm:pt modelId="{51E49267-C78D-4300-9AA0-7C1E2E98819E}" type="pres">
      <dgm:prSet presAssocID="{7B0F07C5-4637-4E8C-AF6A-87149C849D5B}" presName="parTxOnlySpace" presStyleCnt="0"/>
      <dgm:spPr/>
    </dgm:pt>
    <dgm:pt modelId="{76AA212F-AB4A-4B27-AD17-3D80E11E6F53}" type="pres">
      <dgm:prSet presAssocID="{D01B8EE4-DBFC-4850-9FAF-0A0413FA663F}" presName="parTxOnly" presStyleLbl="node1" presStyleIdx="5" presStyleCnt="6" custScaleX="81084" custScaleY="46796" custLinFactNeighborX="-60782" custLinFactNeighborY="4998">
        <dgm:presLayoutVars>
          <dgm:chMax val="0"/>
          <dgm:chPref val="0"/>
          <dgm:bulletEnabled val="1"/>
        </dgm:presLayoutVars>
      </dgm:prSet>
      <dgm:spPr/>
    </dgm:pt>
  </dgm:ptLst>
  <dgm:cxnLst>
    <dgm:cxn modelId="{A5DD1F1D-1294-404E-A6CD-DD14A4248696}" type="presOf" srcId="{BC0C7EF6-71FA-4CE3-8AF2-914FADD2C3F1}" destId="{2B66855A-A118-4395-83C6-D3C4BFB90801}" srcOrd="0" destOrd="0" presId="urn:microsoft.com/office/officeart/2005/8/layout/chevron1"/>
    <dgm:cxn modelId="{13A9DD35-6797-4636-A458-638C05428A5F}" type="presOf" srcId="{D01B8EE4-DBFC-4850-9FAF-0A0413FA663F}" destId="{76AA212F-AB4A-4B27-AD17-3D80E11E6F53}" srcOrd="0" destOrd="0" presId="urn:microsoft.com/office/officeart/2005/8/layout/chevron1"/>
    <dgm:cxn modelId="{868FD25B-E7AB-41C6-A146-34C4AFDC1D15}" type="presOf" srcId="{BBFC1665-B503-424B-B9EA-5CC02263A844}" destId="{D229D4CB-0B35-4B7F-B66C-082E8FA895CD}" srcOrd="0" destOrd="0" presId="urn:microsoft.com/office/officeart/2005/8/layout/chevron1"/>
    <dgm:cxn modelId="{5ACBA06B-916A-42E5-A1F9-23A5CB378DC2}" type="presOf" srcId="{116B3A1C-CFC0-4FB2-BA33-26CDBC801288}" destId="{F315DFD6-B45B-47EF-9172-4EEEB0C04633}" srcOrd="0" destOrd="0" presId="urn:microsoft.com/office/officeart/2005/8/layout/chevron1"/>
    <dgm:cxn modelId="{D8A22F4D-D09B-44DC-B831-75E1916697B0}" srcId="{116B3A1C-CFC0-4FB2-BA33-26CDBC801288}" destId="{30251FAC-CE8A-4D1F-A68E-EBA2757DC9B4}" srcOrd="2" destOrd="0" parTransId="{BD8C4271-27BD-4410-BE7B-1AEEAA9CAAAC}" sibTransId="{6DB5648B-4535-4BEC-9D02-C453F9FD3BA2}"/>
    <dgm:cxn modelId="{95D85977-EF44-42C7-B1D4-DCEBE301DF3C}" type="presOf" srcId="{30251FAC-CE8A-4D1F-A68E-EBA2757DC9B4}" destId="{83DB4ED1-64A2-4B62-98BB-6326E25FB43D}" srcOrd="0" destOrd="0" presId="urn:microsoft.com/office/officeart/2005/8/layout/chevron1"/>
    <dgm:cxn modelId="{53A2F777-536D-4C6C-9562-8F39584B4A09}" type="presOf" srcId="{7A561A56-49C4-4A84-B34D-E6CE2D8E5202}" destId="{F146E1A7-68AC-41B7-82FA-EACF5DD996D6}" srcOrd="0" destOrd="0" presId="urn:microsoft.com/office/officeart/2005/8/layout/chevron1"/>
    <dgm:cxn modelId="{77004C7F-30CC-4E22-8D7D-F5915AF41150}" srcId="{116B3A1C-CFC0-4FB2-BA33-26CDBC801288}" destId="{7A561A56-49C4-4A84-B34D-E6CE2D8E5202}" srcOrd="4" destOrd="0" parTransId="{5D22FCEA-C296-46F1-8AA9-8413676002F2}" sibTransId="{7B0F07C5-4637-4E8C-AF6A-87149C849D5B}"/>
    <dgm:cxn modelId="{6DBA1A91-EDA6-4BA9-BFB8-55D1AF16C894}" srcId="{116B3A1C-CFC0-4FB2-BA33-26CDBC801288}" destId="{D01B8EE4-DBFC-4850-9FAF-0A0413FA663F}" srcOrd="5" destOrd="0" parTransId="{6F792AFA-93FA-42A6-9EC7-29493DDC5E4C}" sibTransId="{0C5CAA30-A562-465F-B541-D87679A9DBDA}"/>
    <dgm:cxn modelId="{854C1596-A192-4084-BC56-3D0E301A282C}" srcId="{116B3A1C-CFC0-4FB2-BA33-26CDBC801288}" destId="{BBFC1665-B503-424B-B9EA-5CC02263A844}" srcOrd="0" destOrd="0" parTransId="{CDF93BF6-46E7-4801-A33B-1B089D7F5B60}" sibTransId="{5A9370BC-8413-4780-BB78-626FA57D8798}"/>
    <dgm:cxn modelId="{E75D48A5-CB39-4D0D-9BBA-2F2F87711DC1}" srcId="{116B3A1C-CFC0-4FB2-BA33-26CDBC801288}" destId="{BC0C7EF6-71FA-4CE3-8AF2-914FADD2C3F1}" srcOrd="1" destOrd="0" parTransId="{A63333BE-769E-4034-B97B-73CDBF997FA2}" sibTransId="{90E82DC3-24EE-4A5B-AF3E-4436CF7895AC}"/>
    <dgm:cxn modelId="{D89528E0-1FBD-4E4C-9293-08ECA16D2920}" srcId="{116B3A1C-CFC0-4FB2-BA33-26CDBC801288}" destId="{4EFE9352-AC46-4F89-BFCE-3371BBFED8BA}" srcOrd="3" destOrd="0" parTransId="{3EBDBCD6-211F-4155-9509-5F6C3C3406B5}" sibTransId="{96F20683-98DE-4E15-A90A-4CC6E3262307}"/>
    <dgm:cxn modelId="{EE73C0F1-2482-4E29-8B29-ACE1B5B3AA46}" type="presOf" srcId="{4EFE9352-AC46-4F89-BFCE-3371BBFED8BA}" destId="{78185E87-83E1-470C-8B6B-645A24E978A0}" srcOrd="0" destOrd="0" presId="urn:microsoft.com/office/officeart/2005/8/layout/chevron1"/>
    <dgm:cxn modelId="{A614F79E-14B4-4972-8B79-CC504043F63B}" type="presParOf" srcId="{F315DFD6-B45B-47EF-9172-4EEEB0C04633}" destId="{D229D4CB-0B35-4B7F-B66C-082E8FA895CD}" srcOrd="0" destOrd="0" presId="urn:microsoft.com/office/officeart/2005/8/layout/chevron1"/>
    <dgm:cxn modelId="{4289DC9D-0F31-4AF5-B067-2A30183EF2D5}" type="presParOf" srcId="{F315DFD6-B45B-47EF-9172-4EEEB0C04633}" destId="{370B1948-3D21-4D78-BBD8-EEF1D2B08230}" srcOrd="1" destOrd="0" presId="urn:microsoft.com/office/officeart/2005/8/layout/chevron1"/>
    <dgm:cxn modelId="{E42C85F2-31CA-4736-BF72-FBA81D11CA6E}" type="presParOf" srcId="{F315DFD6-B45B-47EF-9172-4EEEB0C04633}" destId="{2B66855A-A118-4395-83C6-D3C4BFB90801}" srcOrd="2" destOrd="0" presId="urn:microsoft.com/office/officeart/2005/8/layout/chevron1"/>
    <dgm:cxn modelId="{B0BC1112-B256-4C39-81F8-AD506080845E}" type="presParOf" srcId="{F315DFD6-B45B-47EF-9172-4EEEB0C04633}" destId="{2676243D-4E90-4364-BA49-2C2E59786693}" srcOrd="3" destOrd="0" presId="urn:microsoft.com/office/officeart/2005/8/layout/chevron1"/>
    <dgm:cxn modelId="{1BD0584E-78C1-44D9-931B-41C57D53802B}" type="presParOf" srcId="{F315DFD6-B45B-47EF-9172-4EEEB0C04633}" destId="{83DB4ED1-64A2-4B62-98BB-6326E25FB43D}" srcOrd="4" destOrd="0" presId="urn:microsoft.com/office/officeart/2005/8/layout/chevron1"/>
    <dgm:cxn modelId="{81D0439C-FC26-46CD-9CC6-82014F3C208A}" type="presParOf" srcId="{F315DFD6-B45B-47EF-9172-4EEEB0C04633}" destId="{81C272D8-9C24-4E13-8721-6E7E8F107DA3}" srcOrd="5" destOrd="0" presId="urn:microsoft.com/office/officeart/2005/8/layout/chevron1"/>
    <dgm:cxn modelId="{70A3137C-0EDE-42AA-AF48-CB571D0DAEA1}" type="presParOf" srcId="{F315DFD6-B45B-47EF-9172-4EEEB0C04633}" destId="{78185E87-83E1-470C-8B6B-645A24E978A0}" srcOrd="6" destOrd="0" presId="urn:microsoft.com/office/officeart/2005/8/layout/chevron1"/>
    <dgm:cxn modelId="{711708DB-9430-4AFC-9AED-5413203411BF}" type="presParOf" srcId="{F315DFD6-B45B-47EF-9172-4EEEB0C04633}" destId="{E721614C-10AC-43C1-8530-0BA995B949F1}" srcOrd="7" destOrd="0" presId="urn:microsoft.com/office/officeart/2005/8/layout/chevron1"/>
    <dgm:cxn modelId="{B6291F66-0814-4CAA-AEB7-8969D2E6C24A}" type="presParOf" srcId="{F315DFD6-B45B-47EF-9172-4EEEB0C04633}" destId="{F146E1A7-68AC-41B7-82FA-EACF5DD996D6}" srcOrd="8" destOrd="0" presId="urn:microsoft.com/office/officeart/2005/8/layout/chevron1"/>
    <dgm:cxn modelId="{C603316A-FDD4-428D-961B-E7CBC1E4BE91}" type="presParOf" srcId="{F315DFD6-B45B-47EF-9172-4EEEB0C04633}" destId="{51E49267-C78D-4300-9AA0-7C1E2E98819E}" srcOrd="9" destOrd="0" presId="urn:microsoft.com/office/officeart/2005/8/layout/chevron1"/>
    <dgm:cxn modelId="{EC0C198E-3149-438B-952E-94F7904FFCD7}" type="presParOf" srcId="{F315DFD6-B45B-47EF-9172-4EEEB0C04633}" destId="{76AA212F-AB4A-4B27-AD17-3D80E11E6F53}"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29D4CB-0B35-4B7F-B66C-082E8FA895CD}">
      <dsp:nvSpPr>
        <dsp:cNvPr id="0" name=""/>
        <dsp:cNvSpPr/>
      </dsp:nvSpPr>
      <dsp:spPr>
        <a:xfrm>
          <a:off x="65312" y="544540"/>
          <a:ext cx="2452631" cy="560677"/>
        </a:xfrm>
        <a:prstGeom prst="chevron">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rgbClr val="FFFF00"/>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1</a:t>
          </a:r>
        </a:p>
      </dsp:txBody>
      <dsp:txXfrm>
        <a:off x="345651" y="544540"/>
        <a:ext cx="1891954" cy="560677"/>
      </dsp:txXfrm>
    </dsp:sp>
    <dsp:sp modelId="{2B66855A-A118-4395-83C6-D3C4BFB90801}">
      <dsp:nvSpPr>
        <dsp:cNvPr id="0" name=""/>
        <dsp:cNvSpPr/>
      </dsp:nvSpPr>
      <dsp:spPr>
        <a:xfrm>
          <a:off x="2239101" y="535812"/>
          <a:ext cx="2061630" cy="578133"/>
        </a:xfrm>
        <a:prstGeom prst="chevron">
          <a:avLst/>
        </a:prstGeom>
        <a:gradFill flip="none" rotWithShape="0">
          <a:gsLst>
            <a:gs pos="0">
              <a:schemeClr val="accent2">
                <a:hueOff val="0"/>
                <a:satOff val="0"/>
                <a:lumOff val="0"/>
                <a:shade val="30000"/>
                <a:satMod val="115000"/>
              </a:schemeClr>
            </a:gs>
            <a:gs pos="50000">
              <a:schemeClr val="accent2">
                <a:hueOff val="0"/>
                <a:satOff val="0"/>
                <a:lumOff val="0"/>
                <a:shade val="67500"/>
                <a:satMod val="115000"/>
              </a:schemeClr>
            </a:gs>
            <a:gs pos="100000">
              <a:schemeClr val="accent2">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2</a:t>
          </a:r>
        </a:p>
      </dsp:txBody>
      <dsp:txXfrm>
        <a:off x="2528168" y="535812"/>
        <a:ext cx="1483497" cy="578133"/>
      </dsp:txXfrm>
    </dsp:sp>
    <dsp:sp modelId="{83DB4ED1-64A2-4B62-98BB-6326E25FB43D}">
      <dsp:nvSpPr>
        <dsp:cNvPr id="0" name=""/>
        <dsp:cNvSpPr/>
      </dsp:nvSpPr>
      <dsp:spPr>
        <a:xfrm>
          <a:off x="4007654" y="553058"/>
          <a:ext cx="1939055" cy="560677"/>
        </a:xfrm>
        <a:prstGeom prst="chevron">
          <a:avLst/>
        </a:prstGeom>
        <a:gradFill flip="none" rotWithShape="0">
          <a:gsLst>
            <a:gs pos="0">
              <a:srgbClr val="00B0F0"/>
            </a:gs>
            <a:gs pos="50000">
              <a:schemeClr val="accent2">
                <a:hueOff val="0"/>
                <a:satOff val="0"/>
                <a:lumOff val="0"/>
                <a:shade val="67500"/>
                <a:satMod val="115000"/>
              </a:schemeClr>
            </a:gs>
            <a:gs pos="100000">
              <a:schemeClr val="accent2">
                <a:lumMod val="7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3</a:t>
          </a:r>
        </a:p>
      </dsp:txBody>
      <dsp:txXfrm>
        <a:off x="4287993" y="553058"/>
        <a:ext cx="1378378" cy="560677"/>
      </dsp:txXfrm>
    </dsp:sp>
    <dsp:sp modelId="{78185E87-83E1-470C-8B6B-645A24E978A0}">
      <dsp:nvSpPr>
        <dsp:cNvPr id="0" name=""/>
        <dsp:cNvSpPr/>
      </dsp:nvSpPr>
      <dsp:spPr>
        <a:xfrm>
          <a:off x="5599590" y="556995"/>
          <a:ext cx="2153405" cy="559274"/>
        </a:xfrm>
        <a:prstGeom prst="chevron">
          <a:avLst/>
        </a:prstGeom>
        <a:gradFill flip="none" rotWithShape="0">
          <a:gsLst>
            <a:gs pos="0">
              <a:schemeClr val="accent3">
                <a:hueOff val="0"/>
                <a:satOff val="0"/>
                <a:lumOff val="0"/>
                <a:shade val="30000"/>
                <a:satMod val="115000"/>
              </a:schemeClr>
            </a:gs>
            <a:gs pos="50000">
              <a:schemeClr val="accent3">
                <a:hueOff val="0"/>
                <a:satOff val="0"/>
                <a:lumOff val="0"/>
                <a:shade val="67500"/>
                <a:satMod val="115000"/>
              </a:schemeClr>
            </a:gs>
            <a:gs pos="100000">
              <a:schemeClr val="accent3">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4</a:t>
          </a:r>
        </a:p>
      </dsp:txBody>
      <dsp:txXfrm>
        <a:off x="5879227" y="556995"/>
        <a:ext cx="1594131" cy="559274"/>
      </dsp:txXfrm>
    </dsp:sp>
    <dsp:sp modelId="{F146E1A7-68AC-41B7-82FA-EACF5DD996D6}">
      <dsp:nvSpPr>
        <dsp:cNvPr id="0" name=""/>
        <dsp:cNvSpPr/>
      </dsp:nvSpPr>
      <dsp:spPr>
        <a:xfrm>
          <a:off x="7402099" y="563794"/>
          <a:ext cx="2255334" cy="559274"/>
        </a:xfrm>
        <a:prstGeom prst="chevron">
          <a:avLst/>
        </a:prstGeom>
        <a:gradFill flip="none" rotWithShape="0">
          <a:gsLst>
            <a:gs pos="0">
              <a:schemeClr val="accent4">
                <a:hueOff val="0"/>
                <a:satOff val="0"/>
                <a:lumOff val="0"/>
                <a:shade val="30000"/>
                <a:satMod val="115000"/>
              </a:schemeClr>
            </a:gs>
            <a:gs pos="50000">
              <a:schemeClr val="accent4">
                <a:hueOff val="0"/>
                <a:satOff val="0"/>
                <a:lumOff val="0"/>
                <a:shade val="67500"/>
                <a:satMod val="115000"/>
              </a:schemeClr>
            </a:gs>
            <a:gs pos="100000">
              <a:schemeClr val="accent4">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5</a:t>
          </a:r>
          <a:endParaRPr lang="en-US" sz="2300" kern="1200">
            <a:latin typeface="Futura Next Medium (Headings)"/>
          </a:endParaRPr>
        </a:p>
      </dsp:txBody>
      <dsp:txXfrm>
        <a:off x="7681736" y="563794"/>
        <a:ext cx="1696060" cy="559274"/>
      </dsp:txXfrm>
    </dsp:sp>
    <dsp:sp modelId="{76AA212F-AB4A-4B27-AD17-3D80E11E6F53}">
      <dsp:nvSpPr>
        <dsp:cNvPr id="0" name=""/>
        <dsp:cNvSpPr/>
      </dsp:nvSpPr>
      <dsp:spPr>
        <a:xfrm>
          <a:off x="9279886" y="579287"/>
          <a:ext cx="2293232" cy="529397"/>
        </a:xfrm>
        <a:prstGeom prst="chevron">
          <a:avLst/>
        </a:prstGeom>
        <a:gradFill flip="none" rotWithShape="0">
          <a:gsLst>
            <a:gs pos="0">
              <a:schemeClr val="accent6">
                <a:hueOff val="0"/>
                <a:satOff val="0"/>
                <a:lumOff val="0"/>
                <a:shade val="30000"/>
                <a:satMod val="115000"/>
              </a:schemeClr>
            </a:gs>
            <a:gs pos="50000">
              <a:schemeClr val="accent6">
                <a:hueOff val="0"/>
                <a:satOff val="0"/>
                <a:lumOff val="0"/>
                <a:shade val="67500"/>
                <a:satMod val="115000"/>
              </a:schemeClr>
            </a:gs>
            <a:gs pos="100000">
              <a:schemeClr val="accent6">
                <a:hueOff val="0"/>
                <a:satOff val="0"/>
                <a:lumOff val="0"/>
                <a:shade val="100000"/>
                <a:satMod val="115000"/>
              </a:schemeClr>
            </a:gs>
          </a:gsLst>
          <a:lin ang="10800000" scaled="1"/>
          <a:tileRect/>
        </a:gradFill>
        <a:ln w="6350" cap="flat" cmpd="sng" algn="ctr">
          <a:solidFill>
            <a:schemeClr val="bg1">
              <a:alpha val="50000"/>
            </a:schemeClr>
          </a:solidFill>
          <a:prstDash val="solid"/>
          <a:miter lim="800000"/>
        </a:ln>
        <a:effectLst>
          <a:outerShdw blurRad="355600" dist="33020" dir="3180000" sx="111000" sy="111000" algn="ctr" rotWithShape="0">
            <a:srgbClr val="000000">
              <a:alpha val="21000"/>
            </a:srgbClr>
          </a:outerShdw>
        </a:effectLst>
        <a:scene3d>
          <a:camera prst="orthographicFront">
            <a:rot lat="0" lon="0" rev="0"/>
          </a:camera>
          <a:lightRig rig="brightRoom" dir="t">
            <a:rot lat="0" lon="0" rev="600000"/>
          </a:lightRig>
        </a:scene3d>
        <a:sp3d prstMaterial="metal"/>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lang="en-US" sz="2300" b="1" kern="1200">
              <a:latin typeface="Futura Next Medium (Headings)"/>
            </a:rPr>
            <a:t>Sprint 6 &amp; 7</a:t>
          </a:r>
        </a:p>
      </dsp:txBody>
      <dsp:txXfrm>
        <a:off x="9544585" y="579287"/>
        <a:ext cx="1763835" cy="52939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445B62-8D28-4281-9EE9-3A9B848A3530}" type="datetimeFigureOut">
              <a:rPr lang="en-IN" smtClean="0"/>
              <a:t>24-05-2023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C2BE4-08CA-43EA-90CC-A028DFCFBCD2}" type="slidenum">
              <a:rPr lang="en-IN" smtClean="0"/>
              <a:t>‹#›</a:t>
            </a:fld>
            <a:endParaRPr lang="en-IN"/>
          </a:p>
        </p:txBody>
      </p:sp>
    </p:spTree>
    <p:extLst>
      <p:ext uri="{BB962C8B-B14F-4D97-AF65-F5344CB8AC3E}">
        <p14:creationId xmlns:p14="http://schemas.microsoft.com/office/powerpoint/2010/main" val="3040714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98D17C-A7EE-D345-89E6-D3D1C299CC23}" type="slidenum">
              <a:rPr kumimoji="0" lang="en-US" sz="1200" b="0" i="0" u="none" strike="noStrike" kern="1200" cap="none" spc="0" normalizeH="0" baseline="0" noProof="0" smtClean="0">
                <a:ln>
                  <a:noFill/>
                </a:ln>
                <a:solidFill>
                  <a:prstClr val="black"/>
                </a:solidFill>
                <a:effectLst/>
                <a:uLnTx/>
                <a:uFillTx/>
                <a:latin typeface="Futura Next Book" panose="020B05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Futura Next Book" panose="020B0502020204020303" pitchFamily="34" charset="77"/>
              <a:ea typeface="+mn-ea"/>
              <a:cs typeface="+mn-cs"/>
            </a:endParaRPr>
          </a:p>
        </p:txBody>
      </p:sp>
    </p:spTree>
    <p:extLst>
      <p:ext uri="{BB962C8B-B14F-4D97-AF65-F5344CB8AC3E}">
        <p14:creationId xmlns:p14="http://schemas.microsoft.com/office/powerpoint/2010/main" val="313133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e9a2cceece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e9a2cceece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9a2cceece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9a2cceece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9a2cceece_4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9a2cceece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315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7cacffe41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7cacffe41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717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rand Mark — Positiv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B3275EB-D295-B044-B04D-B9E2FCE2B3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Slide Number Placeholder 3">
            <a:extLst>
              <a:ext uri="{FF2B5EF4-FFF2-40B4-BE49-F238E27FC236}">
                <a16:creationId xmlns:a16="http://schemas.microsoft.com/office/drawing/2014/main" id="{C36A435C-E2C2-7A40-AAAA-64A88307FDFA}"/>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87990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oice — Blue">
    <p:bg>
      <p:bgPr>
        <a:solidFill>
          <a:schemeClr val="accent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745CE6-6E5B-6D46-A4F6-5C97D6A6740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5" name="Slide Number Placeholder 2">
            <a:extLst>
              <a:ext uri="{FF2B5EF4-FFF2-40B4-BE49-F238E27FC236}">
                <a16:creationId xmlns:a16="http://schemas.microsoft.com/office/drawing/2014/main" id="{46649A1E-9205-594C-8F03-51C4B7CB4B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5546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oice 2 — Black">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20" name="Slide Number Placeholder 2">
            <a:extLst>
              <a:ext uri="{FF2B5EF4-FFF2-40B4-BE49-F238E27FC236}">
                <a16:creationId xmlns:a16="http://schemas.microsoft.com/office/drawing/2014/main" id="{006FC944-EA54-414A-AD06-FD39557D20D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212376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oice 2 — Red">
    <p:bg>
      <p:bgPr>
        <a:solidFill>
          <a:schemeClr val="accent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092121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oice 2 — Blue">
    <p:bg>
      <p:bgPr>
        <a:solidFill>
          <a:schemeClr val="accent2"/>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EDC8A857-18ED-BC47-AE41-ADF424FEBA21}"/>
              </a:ext>
            </a:extLst>
          </p:cNvPr>
          <p:cNvSpPr>
            <a:spLocks noGrp="1"/>
          </p:cNvSpPr>
          <p:nvPr>
            <p:ph type="ctrTitle" hasCustomPrompt="1"/>
          </p:nvPr>
        </p:nvSpPr>
        <p:spPr>
          <a:xfrm>
            <a:off x="1620012" y="1511584"/>
            <a:ext cx="8951976" cy="3834832"/>
          </a:xfrm>
        </p:spPr>
        <p:txBody>
          <a:bodyPr anchor="ctr">
            <a:noAutofit/>
          </a:bodyPr>
          <a:lstStyle>
            <a:lvl1pPr algn="ctr">
              <a:lnSpc>
                <a:spcPct val="120000"/>
              </a:lnSpc>
              <a:defRPr sz="3000" b="0" i="0" kern="0" cap="none" spc="0" baseline="0">
                <a:solidFill>
                  <a:schemeClr val="bg1"/>
                </a:solidFill>
                <a:latin typeface="+mn-lt"/>
              </a:defRPr>
            </a:lvl1pPr>
          </a:lstStyle>
          <a:p>
            <a:r>
              <a:rPr lang="en-US"/>
              <a:t>To make thriving in next accessible.</a:t>
            </a:r>
            <a:br>
              <a:rPr lang="en-US"/>
            </a:br>
            <a:r>
              <a:rPr lang="en-US"/>
              <a:t>We are clear.</a:t>
            </a:r>
            <a:br>
              <a:rPr lang="en-US"/>
            </a:br>
            <a:r>
              <a:rPr lang="en-US"/>
              <a:t>Simple to understand.</a:t>
            </a:r>
            <a:br>
              <a:rPr lang="en-US"/>
            </a:br>
            <a:r>
              <a:rPr lang="en-US"/>
              <a:t>Authentic to who we are.</a:t>
            </a:r>
            <a:br>
              <a:rPr lang="en-US"/>
            </a:br>
            <a:r>
              <a:rPr lang="en-US"/>
              <a:t>Not overly clever.</a:t>
            </a:r>
            <a:br>
              <a:rPr lang="en-US"/>
            </a:br>
            <a:r>
              <a:rPr lang="en-US"/>
              <a:t>Empathetic about issues.</a:t>
            </a:r>
            <a:br>
              <a:rPr lang="en-US"/>
            </a:br>
            <a:r>
              <a:rPr lang="en-US"/>
              <a:t>We never condescend or brag.</a:t>
            </a:r>
          </a:p>
        </p:txBody>
      </p:sp>
      <p:sp>
        <p:nvSpPr>
          <p:cNvPr id="18" name="Freeform 17">
            <a:extLst>
              <a:ext uri="{FF2B5EF4-FFF2-40B4-BE49-F238E27FC236}">
                <a16:creationId xmlns:a16="http://schemas.microsoft.com/office/drawing/2014/main" id="{A7EB6D18-4E8B-FB4C-A05C-31E71D00C5D3}"/>
              </a:ext>
            </a:extLst>
          </p:cNvPr>
          <p:cNvSpPr/>
          <p:nvPr userDrawn="1"/>
        </p:nvSpPr>
        <p:spPr>
          <a:xfrm>
            <a:off x="1464564" y="0"/>
            <a:ext cx="9262872" cy="6858000"/>
          </a:xfrm>
          <a:custGeom>
            <a:avLst/>
            <a:gdLst>
              <a:gd name="connsiteX0" fmla="*/ 7514295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514295 w 9262872"/>
              <a:gd name="connsiteY6" fmla="*/ 6858000 h 6858000"/>
              <a:gd name="connsiteX7" fmla="*/ 7644063 w 9262872"/>
              <a:gd name="connsiteY7" fmla="*/ 6745592 h 6858000"/>
              <a:gd name="connsiteX8" fmla="*/ 9111996 w 9262872"/>
              <a:gd name="connsiteY8" fmla="*/ 3429000 h 6858000"/>
              <a:gd name="connsiteX9" fmla="*/ 7644063 w 9262872"/>
              <a:gd name="connsiteY9" fmla="*/ 112408 h 6858000"/>
              <a:gd name="connsiteX10" fmla="*/ 1518203 w 9262872"/>
              <a:gd name="connsiteY10" fmla="*/ 0 h 6858000"/>
              <a:gd name="connsiteX11" fmla="*/ 1748577 w 9262872"/>
              <a:gd name="connsiteY11" fmla="*/ 0 h 6858000"/>
              <a:gd name="connsiteX12" fmla="*/ 1618809 w 9262872"/>
              <a:gd name="connsiteY12" fmla="*/ 112408 h 6858000"/>
              <a:gd name="connsiteX13" fmla="*/ 150876 w 9262872"/>
              <a:gd name="connsiteY13" fmla="*/ 3429000 h 6858000"/>
              <a:gd name="connsiteX14" fmla="*/ 1618809 w 9262872"/>
              <a:gd name="connsiteY14" fmla="*/ 6745592 h 6858000"/>
              <a:gd name="connsiteX15" fmla="*/ 1748577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514295"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514295" y="6858000"/>
                </a:lnTo>
                <a:lnTo>
                  <a:pt x="7644063" y="6745592"/>
                </a:lnTo>
                <a:cubicBezTo>
                  <a:pt x="8545845" y="5925973"/>
                  <a:pt x="9111996" y="4743602"/>
                  <a:pt x="9111996" y="3429000"/>
                </a:cubicBezTo>
                <a:cubicBezTo>
                  <a:pt x="9111996" y="2114398"/>
                  <a:pt x="8545845" y="932028"/>
                  <a:pt x="7644063" y="112408"/>
                </a:cubicBezTo>
                <a:close/>
                <a:moveTo>
                  <a:pt x="1518203" y="0"/>
                </a:moveTo>
                <a:lnTo>
                  <a:pt x="1748577" y="0"/>
                </a:lnTo>
                <a:lnTo>
                  <a:pt x="1618809" y="112408"/>
                </a:lnTo>
                <a:cubicBezTo>
                  <a:pt x="717027" y="932028"/>
                  <a:pt x="150876" y="2114398"/>
                  <a:pt x="150876" y="3429000"/>
                </a:cubicBezTo>
                <a:cubicBezTo>
                  <a:pt x="150876" y="4743602"/>
                  <a:pt x="717027" y="5925973"/>
                  <a:pt x="1618809" y="6745592"/>
                </a:cubicBezTo>
                <a:lnTo>
                  <a:pt x="1748577"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a:latin typeface="Futura Next Book" panose="020B0502020204020303" pitchFamily="34" charset="77"/>
            </a:endParaRPr>
          </a:p>
        </p:txBody>
      </p:sp>
      <p:sp>
        <p:nvSpPr>
          <p:cNvPr id="5" name="Slide Number Placeholder 2">
            <a:extLst>
              <a:ext uri="{FF2B5EF4-FFF2-40B4-BE49-F238E27FC236}">
                <a16:creationId xmlns:a16="http://schemas.microsoft.com/office/drawing/2014/main" id="{CE025F6D-2342-DB46-ABBC-DCF5DB353F3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844045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mpaign — Black">
    <p:bg>
      <p:bgPr>
        <a:solidFill>
          <a:schemeClr val="tx1"/>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01C5D045-5EF6-8349-B228-AA77CD9B7646}"/>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12" name="Title 1">
            <a:extLst>
              <a:ext uri="{FF2B5EF4-FFF2-40B4-BE49-F238E27FC236}">
                <a16:creationId xmlns:a16="http://schemas.microsoft.com/office/drawing/2014/main" id="{AC479FDC-1FB9-C64C-9F8A-BA9CDA6AF77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3" name="Slide Number Placeholder 2">
            <a:extLst>
              <a:ext uri="{FF2B5EF4-FFF2-40B4-BE49-F238E27FC236}">
                <a16:creationId xmlns:a16="http://schemas.microsoft.com/office/drawing/2014/main" id="{592D0224-106B-E545-B842-20EB2D2B723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8583379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mpaign — Red">
    <p:bg>
      <p:bgPr>
        <a:solidFill>
          <a:schemeClr val="accent1"/>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C08372F1-3F3B-D74B-896F-E43107495A05}"/>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7" name="Title 1">
            <a:extLst>
              <a:ext uri="{FF2B5EF4-FFF2-40B4-BE49-F238E27FC236}">
                <a16:creationId xmlns:a16="http://schemas.microsoft.com/office/drawing/2014/main" id="{F27C4F54-01E1-AE42-A61D-5360DA257819}"/>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B66FB29C-A213-2942-B64E-EB34C4E8FF1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41380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mpaign — Blue">
    <p:bg>
      <p:bgPr>
        <a:solidFill>
          <a:schemeClr val="accent2"/>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D56887B1-23F4-324F-9D7D-59B34B01A138}"/>
              </a:ext>
            </a:extLst>
          </p:cNvPr>
          <p:cNvSpPr/>
          <p:nvPr userDrawn="1"/>
        </p:nvSpPr>
        <p:spPr>
          <a:xfrm>
            <a:off x="5977129" y="2590908"/>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9" name="Title 1">
            <a:extLst>
              <a:ext uri="{FF2B5EF4-FFF2-40B4-BE49-F238E27FC236}">
                <a16:creationId xmlns:a16="http://schemas.microsoft.com/office/drawing/2014/main" id="{6C2BD267-34D5-A442-B4EC-EBE361FAB7C3}"/>
              </a:ext>
            </a:extLst>
          </p:cNvPr>
          <p:cNvSpPr>
            <a:spLocks noGrp="1"/>
          </p:cNvSpPr>
          <p:nvPr>
            <p:ph type="ctrTitle" hasCustomPrompt="1"/>
          </p:nvPr>
        </p:nvSpPr>
        <p:spPr>
          <a:xfrm>
            <a:off x="1620013" y="3097235"/>
            <a:ext cx="8951976" cy="1262461"/>
          </a:xfrm>
        </p:spPr>
        <p:txBody>
          <a:bodyPr anchor="ctr">
            <a:noAutofit/>
          </a:bodyPr>
          <a:lstStyle>
            <a:lvl1pPr algn="ctr">
              <a:lnSpc>
                <a:spcPct val="110000"/>
              </a:lnSpc>
              <a:defRPr sz="4200" b="0" i="0" kern="0" cap="none" spc="0" baseline="0">
                <a:solidFill>
                  <a:schemeClr val="bg1"/>
                </a:solidFill>
                <a:latin typeface="+mn-lt"/>
              </a:defRPr>
            </a:lvl1pPr>
          </a:lstStyle>
          <a:p>
            <a:r>
              <a:rPr lang="en-US"/>
              <a:t>In the space between </a:t>
            </a:r>
            <a:br>
              <a:rPr lang="en-US"/>
            </a:br>
            <a:r>
              <a:rPr lang="en-US"/>
              <a:t>next and now is how.</a:t>
            </a:r>
          </a:p>
        </p:txBody>
      </p:sp>
      <p:sp>
        <p:nvSpPr>
          <p:cNvPr id="10" name="Slide Number Placeholder 2">
            <a:extLst>
              <a:ext uri="{FF2B5EF4-FFF2-40B4-BE49-F238E27FC236}">
                <a16:creationId xmlns:a16="http://schemas.microsoft.com/office/drawing/2014/main" id="{62666AF1-1C0F-A44F-A024-D0C1A31AB933}"/>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17605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55119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ize — Re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D55E8A7-ED80-634F-BCE7-6FD79EFF5EC9}"/>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71B4AFE0-C008-4B4C-8903-D42B405C01B7}"/>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EA5B2305-FC8A-6D46-AC6D-80FE94FCD99D}"/>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80828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ize —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486CF9-4F12-DA4B-A735-7BCB0CE8AE35}"/>
              </a:ext>
            </a:extLst>
          </p:cNvPr>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6" name="Freeform 5">
            <a:extLst>
              <a:ext uri="{FF2B5EF4-FFF2-40B4-BE49-F238E27FC236}">
                <a16:creationId xmlns:a16="http://schemas.microsoft.com/office/drawing/2014/main" id="{85E69C55-8194-F349-926F-B9764AEFE053}"/>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a:extLst>
              <a:ext uri="{FF2B5EF4-FFF2-40B4-BE49-F238E27FC236}">
                <a16:creationId xmlns:a16="http://schemas.microsoft.com/office/drawing/2014/main" id="{6942612F-F6E9-F645-8FA9-065EB32F012C}"/>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855680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rand Mark — Negativ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80853D-3584-A948-BFE4-CE06CAA2BA3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3">
            <a:extLst>
              <a:ext uri="{FF2B5EF4-FFF2-40B4-BE49-F238E27FC236}">
                <a16:creationId xmlns:a16="http://schemas.microsoft.com/office/drawing/2014/main" id="{9DC715FF-437E-1140-A0C5-C135A00C753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74500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562373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392172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1333876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 Cover — Whi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latin typeface="Futura Next Medium" panose="020B0602020204020303" pitchFamily="34" charset="77"/>
              </a:rPr>
              <a:t>copyright </a:t>
            </a:r>
            <a:r>
              <a:rPr lang="en-US" sz="700" b="0" i="0" spc="20" baseline="0" err="1">
                <a:latin typeface="Futura Next Medium" panose="020B0602020204020303" pitchFamily="34" charset="77"/>
              </a:rPr>
              <a:t>publicis</a:t>
            </a:r>
            <a:r>
              <a:rPr lang="en-US" sz="700" b="0" i="0" spc="20" baseline="0">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031AFE5F-9272-664A-9A90-2B4544EDBDD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24739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 Cover —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C3F1D690-9499-944F-AC1D-7168434A8E63}"/>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709680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 Cover — Red">
    <p:bg>
      <p:bgPr>
        <a:solidFill>
          <a:schemeClr val="accent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D4B068-A093-8C4E-BCC3-CA584FE85F4D}"/>
              </a:ext>
            </a:extLst>
          </p:cNvPr>
          <p:cNvSpPr txBox="1"/>
          <p:nvPr userDrawn="1"/>
        </p:nvSpPr>
        <p:spPr>
          <a:xfrm>
            <a:off x="685800" y="3099816"/>
            <a:ext cx="10817352" cy="661720"/>
          </a:xfrm>
          <a:prstGeom prst="rect">
            <a:avLst/>
          </a:prstGeom>
          <a:noFill/>
        </p:spPr>
        <p:txBody>
          <a:bodyPr wrap="none" lIns="0" tIns="0" rIns="0" bIns="0" rtlCol="0">
            <a:noAutofit/>
          </a:bodyPr>
          <a:lstStyle/>
          <a:p>
            <a:pPr algn="ctr"/>
            <a:r>
              <a:rPr lang="en-US" sz="4300" b="0" i="0">
                <a:solidFill>
                  <a:schemeClr val="bg1"/>
                </a:solidFill>
                <a:latin typeface="Futura Next Book" panose="020B0502020204020303" pitchFamily="34" charset="77"/>
              </a:rPr>
              <a:t>thank you</a:t>
            </a:r>
          </a:p>
        </p:txBody>
      </p:sp>
      <p:sp>
        <p:nvSpPr>
          <p:cNvPr id="7" name="TextBox 6">
            <a:extLst>
              <a:ext uri="{FF2B5EF4-FFF2-40B4-BE49-F238E27FC236}">
                <a16:creationId xmlns:a16="http://schemas.microsoft.com/office/drawing/2014/main" id="{2A71E849-9F96-D344-8B44-13241F15C909}"/>
              </a:ext>
            </a:extLst>
          </p:cNvPr>
          <p:cNvSpPr txBox="1"/>
          <p:nvPr userDrawn="1"/>
        </p:nvSpPr>
        <p:spPr>
          <a:xfrm>
            <a:off x="685800" y="6291072"/>
            <a:ext cx="10817352" cy="107722"/>
          </a:xfrm>
          <a:prstGeom prst="rect">
            <a:avLst/>
          </a:prstGeom>
          <a:noFill/>
        </p:spPr>
        <p:txBody>
          <a:bodyPr wrap="none" lIns="0" tIns="0" rIns="0" bIns="0" rtlCol="0">
            <a:noAutofit/>
          </a:bodyPr>
          <a:lstStyle/>
          <a:p>
            <a:pPr algn="ctr"/>
            <a:r>
              <a:rPr lang="en-US" sz="700" b="0" i="0" spc="20" baseline="0">
                <a:solidFill>
                  <a:schemeClr val="bg1"/>
                </a:solidFill>
                <a:latin typeface="Futura Next Medium" panose="020B0602020204020303" pitchFamily="34" charset="77"/>
              </a:rPr>
              <a:t>copyright </a:t>
            </a:r>
            <a:r>
              <a:rPr lang="en-US" sz="700" b="0" i="0" spc="20" baseline="0" err="1">
                <a:solidFill>
                  <a:schemeClr val="bg1"/>
                </a:solidFill>
                <a:latin typeface="Futura Next Medium" panose="020B0602020204020303" pitchFamily="34" charset="77"/>
              </a:rPr>
              <a:t>publicis</a:t>
            </a:r>
            <a:r>
              <a:rPr lang="en-US" sz="700" b="0" i="0" spc="20" baseline="0">
                <a:solidFill>
                  <a:schemeClr val="bg1"/>
                </a:solidFill>
                <a:latin typeface="Futura Next Medium" panose="020B0602020204020303" pitchFamily="34" charset="77"/>
              </a:rPr>
              <a:t> sapient | confidential</a:t>
            </a:r>
          </a:p>
        </p:txBody>
      </p:sp>
      <p:sp>
        <p:nvSpPr>
          <p:cNvPr id="4" name="Slide Number Placeholder 3">
            <a:extLst>
              <a:ext uri="{FF2B5EF4-FFF2-40B4-BE49-F238E27FC236}">
                <a16:creationId xmlns:a16="http://schemas.microsoft.com/office/drawing/2014/main" id="{9D35D841-60FA-F54C-8361-3125225056D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accent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26817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843990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104605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8313080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56380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389620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8806021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8658912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2774559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731759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44148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482745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vider — Black 1 lin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48417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Divider — Red 1 lin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35822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109776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Divider — Green 1 lin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594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879F0978-C717-A14F-A261-571244E08F4C}"/>
              </a:ext>
            </a:extLst>
          </p:cNvPr>
          <p:cNvSpPr>
            <a:spLocks noGrp="1"/>
          </p:cNvSpPr>
          <p:nvPr>
            <p:ph type="sldNum" sz="quarter" idx="10"/>
          </p:nvPr>
        </p:nvSpPr>
        <p:spPr/>
        <p:txBody>
          <a:bodyPr/>
          <a:lstStyle>
            <a:lvl1pPr>
              <a:defRPr>
                <a:solidFill>
                  <a:schemeClr val="tx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CDC32020-32CD-184C-8C27-BDD180D62E0C}"/>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4820941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 Image 1 lin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D5721A84-F5F4-AE40-8900-8475A01D9087}"/>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5905914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Divider — Black 2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chorCtr="0">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3103072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Divider — Red 2 lin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07D02553-F605-DB49-A8C8-6661049D1D24}"/>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83837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Divider — Blue 2 line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59D914B5-AA0B-D042-8138-CE0A0CACC237}"/>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4546755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Divider — Green 2 line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93B77B60-5256-094F-974D-8F64C0514E85}"/>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2777881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vider — Image 2 lines">
    <p:bg>
      <p:bgPr>
        <a:solidFill>
          <a:schemeClr val="bg1"/>
        </a:solidFill>
        <a:effectLst/>
      </p:bgPr>
    </p:bg>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31C68222-E8F1-1446-9FA0-428E005D79C3}"/>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10972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click icon to add</a:t>
            </a:r>
          </a:p>
        </p:txBody>
      </p:sp>
      <p:sp>
        <p:nvSpPr>
          <p:cNvPr id="2" name="Title 1"/>
          <p:cNvSpPr>
            <a:spLocks noGrp="1"/>
          </p:cNvSpPr>
          <p:nvPr>
            <p:ph type="ctrTitle" hasCustomPrompt="1"/>
          </p:nvPr>
        </p:nvSpPr>
        <p:spPr>
          <a:xfrm>
            <a:off x="685978" y="276926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073332"/>
            <a:ext cx="10820170" cy="1148071"/>
          </a:xfrm>
        </p:spPr>
        <p:txBody>
          <a:bodyPr anchor="t">
            <a:no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two lines </a:t>
            </a:r>
            <a:br>
              <a:rPr lang="en-US"/>
            </a:br>
            <a:r>
              <a:rPr lang="en-US"/>
              <a:t>max and no subtitle</a:t>
            </a:r>
          </a:p>
        </p:txBody>
      </p:sp>
      <p:sp>
        <p:nvSpPr>
          <p:cNvPr id="14" name="Freeform 13">
            <a:extLst>
              <a:ext uri="{FF2B5EF4-FFF2-40B4-BE49-F238E27FC236}">
                <a16:creationId xmlns:a16="http://schemas.microsoft.com/office/drawing/2014/main" id="{AB03AD94-98B6-7F47-AAA2-93B5CD346B52}"/>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6" name="Slide Number Placeholder 5">
            <a:extLst>
              <a:ext uri="{FF2B5EF4-FFF2-40B4-BE49-F238E27FC236}">
                <a16:creationId xmlns:a16="http://schemas.microsoft.com/office/drawing/2014/main" id="{F6CED96D-F838-504D-B853-E03B82C7046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0857848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8099D4-6B59-442E-B6EA-53416CC34E2B}" type="datetimeFigureOut">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75ECEE-3598-41B1-95C4-A0FB12CDC1B8}" type="slidenum">
              <a:rPr lang="en-US" smtClean="0"/>
              <a:t>‹#›</a:t>
            </a:fld>
            <a:endParaRPr lang="en-US"/>
          </a:p>
        </p:txBody>
      </p:sp>
    </p:spTree>
    <p:extLst>
      <p:ext uri="{BB962C8B-B14F-4D97-AF65-F5344CB8AC3E}">
        <p14:creationId xmlns:p14="http://schemas.microsoft.com/office/powerpoint/2010/main" val="2757296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8099D4-6B59-442E-B6EA-53416CC34E2B}"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75ECEE-3598-41B1-95C4-A0FB12CDC1B8}" type="slidenum">
              <a:rPr lang="en-US" smtClean="0"/>
              <a:t>‹#›</a:t>
            </a:fld>
            <a:endParaRPr lang="en-US"/>
          </a:p>
        </p:txBody>
      </p:sp>
    </p:spTree>
    <p:extLst>
      <p:ext uri="{BB962C8B-B14F-4D97-AF65-F5344CB8AC3E}">
        <p14:creationId xmlns:p14="http://schemas.microsoft.com/office/powerpoint/2010/main" val="25814123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2C5E6A-4D62-497B-9ED7-34F7397E1E30}"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6721443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C5E6A-4D62-497B-9ED7-34F7397E1E30}"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4018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 Re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2D23D815-5831-B842-B6A7-4A74C2DE8B84}"/>
              </a:ext>
            </a:extLst>
          </p:cNvPr>
          <p:cNvSpPr>
            <a:spLocks noGrp="1"/>
          </p:cNvSpPr>
          <p:nvPr>
            <p:ph type="sldNum" sz="quarter" idx="10"/>
          </p:nvPr>
        </p:nvSpPr>
        <p:spPr/>
        <p:txBody>
          <a:bodyPr/>
          <a:lstStyle>
            <a:lvl1pPr>
              <a:defRPr>
                <a:solidFill>
                  <a:schemeClr val="accent1"/>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9C91807C-A807-9B42-949D-0838F55D0138}"/>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8784071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C5E6A-4D62-497B-9ED7-34F7397E1E30}"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2055266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2C5E6A-4D62-497B-9ED7-34F7397E1E30}"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7407897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2C5E6A-4D62-497B-9ED7-34F7397E1E30}" type="datetimeFigureOut">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1834937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2C5E6A-4D62-497B-9ED7-34F7397E1E30}" type="datetimeFigureOut">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827532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C5E6A-4D62-497B-9ED7-34F7397E1E30}" type="datetimeFigureOut">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17745364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C5E6A-4D62-497B-9ED7-34F7397E1E30}"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19724065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C5E6A-4D62-497B-9ED7-34F7397E1E30}" type="datetimeFigureOut">
              <a:rPr lang="en-US" smtClean="0"/>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33611640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C5E6A-4D62-497B-9ED7-34F7397E1E30}"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2808249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C5E6A-4D62-497B-9ED7-34F7397E1E30}" type="datetimeFigureOut">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341650-A3F9-4715-8C03-B2C763703C5A}" type="slidenum">
              <a:rPr lang="en-US" smtClean="0"/>
              <a:t>‹#›</a:t>
            </a:fld>
            <a:endParaRPr lang="en-US"/>
          </a:p>
        </p:txBody>
      </p:sp>
    </p:spTree>
    <p:extLst>
      <p:ext uri="{BB962C8B-B14F-4D97-AF65-F5344CB8AC3E}">
        <p14:creationId xmlns:p14="http://schemas.microsoft.com/office/powerpoint/2010/main" val="40026716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6"/>
            <a:ext cx="5932223" cy="711081"/>
          </a:xfrm>
        </p:spPr>
        <p:txBody>
          <a:bodyPr>
            <a:normAutofit/>
          </a:bodyPr>
          <a:lstStyle>
            <a:lvl1pPr algn="ctr">
              <a:defRPr sz="3599"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834485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 Image">
    <p:bg>
      <p:bgPr>
        <a:solidFill>
          <a:schemeClr val="bg1"/>
        </a:solidFill>
        <a:effectLst/>
      </p:bgPr>
    </p:bg>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1619C0CE-918E-CD49-BA51-850645D47681}"/>
              </a:ext>
            </a:extLst>
          </p:cNvPr>
          <p:cNvSpPr>
            <a:spLocks noGrp="1"/>
          </p:cNvSpPr>
          <p:nvPr>
            <p:ph type="pic" sz="quarter" idx="11" hasCustomPrompt="1"/>
          </p:nvPr>
        </p:nvSpPr>
        <p:spPr>
          <a:xfrm>
            <a:off x="0" y="0"/>
            <a:ext cx="12188952" cy="6858000"/>
          </a:xfrm>
          <a:solidFill>
            <a:schemeClr val="accent6">
              <a:lumMod val="60000"/>
              <a:lumOff val="40000"/>
            </a:schemeClr>
          </a:solidFill>
        </p:spPr>
        <p:txBody>
          <a:bodyPr tIns="0" bIns="182880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anchor="ctr" anchorCtr="0">
            <a:noAutofit/>
          </a:bodyPr>
          <a:lstStyle>
            <a:lvl1pPr algn="l">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658368"/>
            <a:ext cx="8951976" cy="155448"/>
          </a:xfrm>
        </p:spPr>
        <p:txBody>
          <a:bodyPr anchor="ctr" anchorCtr="0">
            <a:noAutofit/>
          </a:bodyPr>
          <a:lstStyle>
            <a:lvl1pPr marL="0" indent="0" algn="l">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35C1767D-5E00-E14A-A317-4B75DF8E3C81}"/>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7" name="Picture 6">
            <a:extLst>
              <a:ext uri="{FF2B5EF4-FFF2-40B4-BE49-F238E27FC236}">
                <a16:creationId xmlns:a16="http://schemas.microsoft.com/office/drawing/2014/main" id="{82C9F59F-8E08-F548-85A2-C2376536CC99}"/>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141122309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6331"/>
            <a:ext cx="10515600" cy="739056"/>
          </a:xfrm>
        </p:spPr>
        <p:txBody>
          <a:bodyPr>
            <a:normAutofit/>
          </a:bodyPr>
          <a:lstStyle>
            <a:lvl1pPr>
              <a:defRPr sz="3600"/>
            </a:lvl1pPr>
          </a:lstStyle>
          <a:p>
            <a:r>
              <a:rPr lang="en-US"/>
              <a:t>Click to edit Master title style</a:t>
            </a:r>
          </a:p>
        </p:txBody>
      </p:sp>
      <p:grpSp>
        <p:nvGrpSpPr>
          <p:cNvPr id="3" name="Group 2">
            <a:extLst>
              <a:ext uri="{FF2B5EF4-FFF2-40B4-BE49-F238E27FC236}">
                <a16:creationId xmlns:a16="http://schemas.microsoft.com/office/drawing/2014/main" id="{AEDF2B47-7C58-458B-A014-B081B81A8D06}"/>
              </a:ext>
            </a:extLst>
          </p:cNvPr>
          <p:cNvGrpSpPr/>
          <p:nvPr userDrawn="1"/>
        </p:nvGrpSpPr>
        <p:grpSpPr>
          <a:xfrm>
            <a:off x="12578642" y="2"/>
            <a:ext cx="2196697" cy="1816099"/>
            <a:chOff x="12554553" y="1"/>
            <a:chExt cx="1647523" cy="1816099"/>
          </a:xfrm>
        </p:grpSpPr>
        <p:sp>
          <p:nvSpPr>
            <p:cNvPr id="4" name="Rectangle: Folded Corner 3">
              <a:extLst>
                <a:ext uri="{FF2B5EF4-FFF2-40B4-BE49-F238E27FC236}">
                  <a16:creationId xmlns:a16="http://schemas.microsoft.com/office/drawing/2014/main" id="{C7ACA455-4437-4416-A6F0-33D534A6AE9F}"/>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400">
                  <a:solidFill>
                    <a:schemeClr val="accent2">
                      <a:lumMod val="50000"/>
                    </a:schemeClr>
                  </a:solidFill>
                </a:rPr>
                <a:t>To insert your own icons*:</a:t>
              </a:r>
            </a:p>
            <a:p>
              <a:endParaRPr lang="en-US" sz="1400">
                <a:solidFill>
                  <a:schemeClr val="accent2">
                    <a:lumMod val="50000"/>
                  </a:schemeClr>
                </a:solidFill>
              </a:endParaRPr>
            </a:p>
            <a:p>
              <a:r>
                <a:rPr lang="en-US" sz="1400" b="1">
                  <a:solidFill>
                    <a:schemeClr val="accent2">
                      <a:lumMod val="50000"/>
                    </a:schemeClr>
                  </a:solidFill>
                </a:rPr>
                <a:t>Insert</a:t>
              </a:r>
              <a:r>
                <a:rPr lang="en-US" sz="1400">
                  <a:solidFill>
                    <a:schemeClr val="accent2">
                      <a:lumMod val="50000"/>
                    </a:schemeClr>
                  </a:solidFill>
                </a:rPr>
                <a:t> &gt;&gt; </a:t>
              </a:r>
              <a:r>
                <a:rPr lang="en-US" sz="1400" b="1">
                  <a:solidFill>
                    <a:schemeClr val="accent2">
                      <a:lumMod val="50000"/>
                    </a:schemeClr>
                  </a:solidFill>
                </a:rPr>
                <a:t>Icons</a:t>
              </a:r>
            </a:p>
            <a:p>
              <a:endParaRPr lang="en-US" sz="1400">
                <a:solidFill>
                  <a:schemeClr val="accent2">
                    <a:lumMod val="50000"/>
                  </a:schemeClr>
                </a:solidFill>
              </a:endParaRPr>
            </a:p>
            <a:p>
              <a:r>
                <a:rPr lang="en-US" sz="12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7180DD64-6AC6-41B8-826F-6BE55763C657}"/>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15783290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4"/>
        <p:cNvGrpSpPr/>
        <p:nvPr/>
      </p:nvGrpSpPr>
      <p:grpSpPr>
        <a:xfrm>
          <a:off x="0" y="0"/>
          <a:ext cx="0" cy="0"/>
          <a:chOff x="0" y="0"/>
          <a:chExt cx="0" cy="0"/>
        </a:xfrm>
      </p:grpSpPr>
      <p:sp>
        <p:nvSpPr>
          <p:cNvPr id="115" name="Google Shape;115;p2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926618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8" name="Google Shape;118;p2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7757220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119"/>
        <p:cNvGrpSpPr/>
        <p:nvPr/>
      </p:nvGrpSpPr>
      <p:grpSpPr>
        <a:xfrm>
          <a:off x="0" y="0"/>
          <a:ext cx="0" cy="0"/>
          <a:chOff x="0" y="0"/>
          <a:chExt cx="0" cy="0"/>
        </a:xfrm>
      </p:grpSpPr>
      <p:sp>
        <p:nvSpPr>
          <p:cNvPr id="120" name="Google Shape;120;p2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
        <p:nvSpPr>
          <p:cNvPr id="121" name="Google Shape;121;p29"/>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548625" anchor="ctr" anchorCtr="0">
            <a:noAutofit/>
          </a:bodyPr>
          <a:lstStyle>
            <a:lvl1pPr marR="0" lvl="0" algn="ctr" rtl="0">
              <a:lnSpc>
                <a:spcPct val="22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22" name="Google Shape;122;p29"/>
          <p:cNvSpPr txBox="1">
            <a:spLocks noGrp="1"/>
          </p:cNvSpPr>
          <p:nvPr>
            <p:ph type="title"/>
          </p:nvPr>
        </p:nvSpPr>
        <p:spPr>
          <a:xfrm>
            <a:off x="685800" y="886968"/>
            <a:ext cx="5221224" cy="3837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3" name="Google Shape;123;p29"/>
          <p:cNvSpPr txBox="1">
            <a:spLocks noGrp="1"/>
          </p:cNvSpPr>
          <p:nvPr>
            <p:ph type="body" idx="1"/>
          </p:nvPr>
        </p:nvSpPr>
        <p:spPr>
          <a:xfrm>
            <a:off x="685800" y="2371746"/>
            <a:ext cx="5221224" cy="3599287"/>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9891706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One Column: Image Right Option 1">
  <p:cSld name="One Column: Image Right Option 1">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6" name="Google Shape;126;p30"/>
          <p:cNvSpPr txBox="1">
            <a:spLocks noGrp="1"/>
          </p:cNvSpPr>
          <p:nvPr>
            <p:ph type="body" idx="1"/>
          </p:nvPr>
        </p:nvSpPr>
        <p:spPr>
          <a:xfrm>
            <a:off x="685800" y="1733008"/>
            <a:ext cx="2404872" cy="4439193"/>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27" name="Google Shape;127;p30"/>
          <p:cNvSpPr>
            <a:spLocks noGrp="1"/>
          </p:cNvSpPr>
          <p:nvPr>
            <p:ph type="pic" idx="2"/>
          </p:nvPr>
        </p:nvSpPr>
        <p:spPr>
          <a:xfrm>
            <a:off x="3486480" y="0"/>
            <a:ext cx="8705520" cy="6858000"/>
          </a:xfrm>
          <a:prstGeom prst="rect">
            <a:avLst/>
          </a:prstGeom>
          <a:solidFill>
            <a:srgbClr val="C1C1C1"/>
          </a:solidFill>
          <a:ln>
            <a:noFill/>
          </a:ln>
        </p:spPr>
        <p:txBody>
          <a:bodyPr spcFirstLastPara="1" wrap="square" lIns="0" tIns="0" rIns="0" bIns="48005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28" name="Google Shape;128;p3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67" b="0" i="0">
                <a:solidFill>
                  <a:schemeClr val="lt1"/>
                </a:solidFill>
                <a:latin typeface="Poppins"/>
                <a:ea typeface="Poppins"/>
                <a:cs typeface="Poppins"/>
                <a:sym typeface="Poppins"/>
              </a:defRPr>
            </a:lvl1pPr>
            <a:lvl2pPr marL="0" lvl="1" indent="0" algn="r">
              <a:spcBef>
                <a:spcPts val="0"/>
              </a:spcBef>
              <a:buNone/>
              <a:defRPr sz="667" b="0" i="0">
                <a:solidFill>
                  <a:schemeClr val="lt1"/>
                </a:solidFill>
                <a:latin typeface="Poppins"/>
                <a:ea typeface="Poppins"/>
                <a:cs typeface="Poppins"/>
                <a:sym typeface="Poppins"/>
              </a:defRPr>
            </a:lvl2pPr>
            <a:lvl3pPr marL="0" lvl="2" indent="0" algn="r">
              <a:spcBef>
                <a:spcPts val="0"/>
              </a:spcBef>
              <a:buNone/>
              <a:defRPr sz="667" b="0" i="0">
                <a:solidFill>
                  <a:schemeClr val="lt1"/>
                </a:solidFill>
                <a:latin typeface="Poppins"/>
                <a:ea typeface="Poppins"/>
                <a:cs typeface="Poppins"/>
                <a:sym typeface="Poppins"/>
              </a:defRPr>
            </a:lvl3pPr>
            <a:lvl4pPr marL="0" lvl="3" indent="0" algn="r">
              <a:spcBef>
                <a:spcPts val="0"/>
              </a:spcBef>
              <a:buNone/>
              <a:defRPr sz="667" b="0" i="0">
                <a:solidFill>
                  <a:schemeClr val="lt1"/>
                </a:solidFill>
                <a:latin typeface="Poppins"/>
                <a:ea typeface="Poppins"/>
                <a:cs typeface="Poppins"/>
                <a:sym typeface="Poppins"/>
              </a:defRPr>
            </a:lvl4pPr>
            <a:lvl5pPr marL="0" lvl="4" indent="0" algn="r">
              <a:spcBef>
                <a:spcPts val="0"/>
              </a:spcBef>
              <a:buNone/>
              <a:defRPr sz="667" b="0" i="0">
                <a:solidFill>
                  <a:schemeClr val="lt1"/>
                </a:solidFill>
                <a:latin typeface="Poppins"/>
                <a:ea typeface="Poppins"/>
                <a:cs typeface="Poppins"/>
                <a:sym typeface="Poppins"/>
              </a:defRPr>
            </a:lvl5pPr>
            <a:lvl6pPr marL="0" lvl="5" indent="0" algn="r">
              <a:spcBef>
                <a:spcPts val="0"/>
              </a:spcBef>
              <a:buNone/>
              <a:defRPr sz="667" b="0" i="0">
                <a:solidFill>
                  <a:schemeClr val="lt1"/>
                </a:solidFill>
                <a:latin typeface="Poppins"/>
                <a:ea typeface="Poppins"/>
                <a:cs typeface="Poppins"/>
                <a:sym typeface="Poppins"/>
              </a:defRPr>
            </a:lvl6pPr>
            <a:lvl7pPr marL="0" lvl="6" indent="0" algn="r">
              <a:spcBef>
                <a:spcPts val="0"/>
              </a:spcBef>
              <a:buNone/>
              <a:defRPr sz="667" b="0" i="0">
                <a:solidFill>
                  <a:schemeClr val="lt1"/>
                </a:solidFill>
                <a:latin typeface="Poppins"/>
                <a:ea typeface="Poppins"/>
                <a:cs typeface="Poppins"/>
                <a:sym typeface="Poppins"/>
              </a:defRPr>
            </a:lvl7pPr>
            <a:lvl8pPr marL="0" lvl="7" indent="0" algn="r">
              <a:spcBef>
                <a:spcPts val="0"/>
              </a:spcBef>
              <a:buNone/>
              <a:defRPr sz="667" b="0" i="0">
                <a:solidFill>
                  <a:schemeClr val="lt1"/>
                </a:solidFill>
                <a:latin typeface="Poppins"/>
                <a:ea typeface="Poppins"/>
                <a:cs typeface="Poppins"/>
                <a:sym typeface="Poppins"/>
              </a:defRPr>
            </a:lvl8pPr>
            <a:lvl9pPr marL="0" lvl="8" indent="0" algn="r">
              <a:spcBef>
                <a:spcPts val="0"/>
              </a:spcBef>
              <a:buNone/>
              <a:defRPr sz="667" b="0" i="0">
                <a:solidFill>
                  <a:schemeClr val="lt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870976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Logo with Copy">
  <p:cSld name="Logo with Copy">
    <p:spTree>
      <p:nvGrpSpPr>
        <p:cNvPr id="1" name="Shape 129"/>
        <p:cNvGrpSpPr/>
        <p:nvPr/>
      </p:nvGrpSpPr>
      <p:grpSpPr>
        <a:xfrm>
          <a:off x="0" y="0"/>
          <a:ext cx="0" cy="0"/>
          <a:chOff x="0" y="0"/>
          <a:chExt cx="0" cy="0"/>
        </a:xfrm>
      </p:grpSpPr>
      <p:sp>
        <p:nvSpPr>
          <p:cNvPr id="130" name="Google Shape;130;p31"/>
          <p:cNvSpPr txBox="1">
            <a:spLocks noGrp="1"/>
          </p:cNvSpPr>
          <p:nvPr>
            <p:ph type="body" idx="1"/>
          </p:nvPr>
        </p:nvSpPr>
        <p:spPr>
          <a:xfrm>
            <a:off x="685800" y="1097280"/>
            <a:ext cx="3355848" cy="4206240"/>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31" name="Google Shape;131;p31"/>
          <p:cNvSpPr txBox="1">
            <a:spLocks noGrp="1"/>
          </p:cNvSpPr>
          <p:nvPr>
            <p:ph type="subTitle" idx="2"/>
          </p:nvPr>
        </p:nvSpPr>
        <p:spPr>
          <a:xfrm>
            <a:off x="685800" y="685800"/>
            <a:ext cx="3355848"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100"/>
              <a:buFont typeface="Poppins"/>
              <a:buNone/>
              <a:defRPr sz="1467" b="0" i="0" cap="none">
                <a:solidFill>
                  <a:schemeClr val="accent1"/>
                </a:solidFill>
                <a:latin typeface="Poppins"/>
                <a:ea typeface="Poppins"/>
                <a:cs typeface="Poppins"/>
                <a:sym typeface="Poppins"/>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533"/>
              </a:spcBef>
              <a:spcAft>
                <a:spcPts val="0"/>
              </a:spcAft>
              <a:buClr>
                <a:srgbClr val="888888"/>
              </a:buClr>
              <a:buSzPts val="1400"/>
              <a:buNone/>
              <a:defRPr>
                <a:solidFill>
                  <a:srgbClr val="888888"/>
                </a:solidFill>
              </a:defRPr>
            </a:lvl6pPr>
            <a:lvl7pPr lvl="6" algn="ctr">
              <a:lnSpc>
                <a:spcPct val="90000"/>
              </a:lnSpc>
              <a:spcBef>
                <a:spcPts val="533"/>
              </a:spcBef>
              <a:spcAft>
                <a:spcPts val="0"/>
              </a:spcAft>
              <a:buClr>
                <a:srgbClr val="888888"/>
              </a:buClr>
              <a:buSzPts val="1400"/>
              <a:buNone/>
              <a:defRPr>
                <a:solidFill>
                  <a:srgbClr val="888888"/>
                </a:solidFill>
              </a:defRPr>
            </a:lvl7pPr>
            <a:lvl8pPr lvl="7" algn="ctr">
              <a:lnSpc>
                <a:spcPct val="90000"/>
              </a:lnSpc>
              <a:spcBef>
                <a:spcPts val="533"/>
              </a:spcBef>
              <a:spcAft>
                <a:spcPts val="0"/>
              </a:spcAft>
              <a:buClr>
                <a:srgbClr val="888888"/>
              </a:buClr>
              <a:buSzPts val="1400"/>
              <a:buNone/>
              <a:defRPr>
                <a:solidFill>
                  <a:srgbClr val="888888"/>
                </a:solidFill>
              </a:defRPr>
            </a:lvl8pPr>
            <a:lvl9pPr lvl="8" algn="ctr">
              <a:lnSpc>
                <a:spcPct val="90000"/>
              </a:lnSpc>
              <a:spcBef>
                <a:spcPts val="533"/>
              </a:spcBef>
              <a:spcAft>
                <a:spcPts val="0"/>
              </a:spcAft>
              <a:buClr>
                <a:srgbClr val="888888"/>
              </a:buClr>
              <a:buSzPts val="1400"/>
              <a:buNone/>
              <a:defRPr>
                <a:solidFill>
                  <a:srgbClr val="888888"/>
                </a:solidFill>
              </a:defRPr>
            </a:lvl9pPr>
          </a:lstStyle>
          <a:p>
            <a:endParaRPr/>
          </a:p>
        </p:txBody>
      </p:sp>
      <p:sp>
        <p:nvSpPr>
          <p:cNvPr id="132" name="Google Shape;132;p31"/>
          <p:cNvSpPr>
            <a:spLocks noGrp="1"/>
          </p:cNvSpPr>
          <p:nvPr>
            <p:ph type="pic" idx="3"/>
          </p:nvPr>
        </p:nvSpPr>
        <p:spPr>
          <a:xfrm>
            <a:off x="4419600" y="0"/>
            <a:ext cx="7772400" cy="6858000"/>
          </a:xfrm>
          <a:prstGeom prst="rect">
            <a:avLst/>
          </a:prstGeom>
          <a:solidFill>
            <a:srgbClr val="C1C1C1"/>
          </a:solidFill>
          <a:ln>
            <a:noFill/>
          </a:ln>
        </p:spPr>
        <p:txBody>
          <a:bodyPr spcFirstLastPara="1" wrap="square" lIns="0" tIns="480050" rIns="0" bIns="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33" name="Google Shape;133;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67" b="0" i="0">
                <a:solidFill>
                  <a:schemeClr val="lt1"/>
                </a:solidFill>
                <a:latin typeface="Poppins"/>
                <a:ea typeface="Poppins"/>
                <a:cs typeface="Poppins"/>
                <a:sym typeface="Poppins"/>
              </a:defRPr>
            </a:lvl1pPr>
            <a:lvl2pPr marL="0" lvl="1" indent="0" algn="r">
              <a:spcBef>
                <a:spcPts val="0"/>
              </a:spcBef>
              <a:buNone/>
              <a:defRPr sz="667" b="0" i="0">
                <a:solidFill>
                  <a:schemeClr val="lt1"/>
                </a:solidFill>
                <a:latin typeface="Poppins"/>
                <a:ea typeface="Poppins"/>
                <a:cs typeface="Poppins"/>
                <a:sym typeface="Poppins"/>
              </a:defRPr>
            </a:lvl2pPr>
            <a:lvl3pPr marL="0" lvl="2" indent="0" algn="r">
              <a:spcBef>
                <a:spcPts val="0"/>
              </a:spcBef>
              <a:buNone/>
              <a:defRPr sz="667" b="0" i="0">
                <a:solidFill>
                  <a:schemeClr val="lt1"/>
                </a:solidFill>
                <a:latin typeface="Poppins"/>
                <a:ea typeface="Poppins"/>
                <a:cs typeface="Poppins"/>
                <a:sym typeface="Poppins"/>
              </a:defRPr>
            </a:lvl3pPr>
            <a:lvl4pPr marL="0" lvl="3" indent="0" algn="r">
              <a:spcBef>
                <a:spcPts val="0"/>
              </a:spcBef>
              <a:buNone/>
              <a:defRPr sz="667" b="0" i="0">
                <a:solidFill>
                  <a:schemeClr val="lt1"/>
                </a:solidFill>
                <a:latin typeface="Poppins"/>
                <a:ea typeface="Poppins"/>
                <a:cs typeface="Poppins"/>
                <a:sym typeface="Poppins"/>
              </a:defRPr>
            </a:lvl4pPr>
            <a:lvl5pPr marL="0" lvl="4" indent="0" algn="r">
              <a:spcBef>
                <a:spcPts val="0"/>
              </a:spcBef>
              <a:buNone/>
              <a:defRPr sz="667" b="0" i="0">
                <a:solidFill>
                  <a:schemeClr val="lt1"/>
                </a:solidFill>
                <a:latin typeface="Poppins"/>
                <a:ea typeface="Poppins"/>
                <a:cs typeface="Poppins"/>
                <a:sym typeface="Poppins"/>
              </a:defRPr>
            </a:lvl5pPr>
            <a:lvl6pPr marL="0" lvl="5" indent="0" algn="r">
              <a:spcBef>
                <a:spcPts val="0"/>
              </a:spcBef>
              <a:buNone/>
              <a:defRPr sz="667" b="0" i="0">
                <a:solidFill>
                  <a:schemeClr val="lt1"/>
                </a:solidFill>
                <a:latin typeface="Poppins"/>
                <a:ea typeface="Poppins"/>
                <a:cs typeface="Poppins"/>
                <a:sym typeface="Poppins"/>
              </a:defRPr>
            </a:lvl6pPr>
            <a:lvl7pPr marL="0" lvl="6" indent="0" algn="r">
              <a:spcBef>
                <a:spcPts val="0"/>
              </a:spcBef>
              <a:buNone/>
              <a:defRPr sz="667" b="0" i="0">
                <a:solidFill>
                  <a:schemeClr val="lt1"/>
                </a:solidFill>
                <a:latin typeface="Poppins"/>
                <a:ea typeface="Poppins"/>
                <a:cs typeface="Poppins"/>
                <a:sym typeface="Poppins"/>
              </a:defRPr>
            </a:lvl7pPr>
            <a:lvl8pPr marL="0" lvl="7" indent="0" algn="r">
              <a:spcBef>
                <a:spcPts val="0"/>
              </a:spcBef>
              <a:buNone/>
              <a:defRPr sz="667" b="0" i="0">
                <a:solidFill>
                  <a:schemeClr val="lt1"/>
                </a:solidFill>
                <a:latin typeface="Poppins"/>
                <a:ea typeface="Poppins"/>
                <a:cs typeface="Poppins"/>
                <a:sym typeface="Poppins"/>
              </a:defRPr>
            </a:lvl8pPr>
            <a:lvl9pPr marL="0" lvl="8" indent="0" algn="r">
              <a:spcBef>
                <a:spcPts val="0"/>
              </a:spcBef>
              <a:buNone/>
              <a:defRPr sz="667" b="0" i="0">
                <a:solidFill>
                  <a:schemeClr val="lt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165103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34"/>
        <p:cNvGrpSpPr/>
        <p:nvPr/>
      </p:nvGrpSpPr>
      <p:grpSpPr>
        <a:xfrm>
          <a:off x="0" y="0"/>
          <a:ext cx="0" cy="0"/>
          <a:chOff x="0" y="0"/>
          <a:chExt cx="0" cy="0"/>
        </a:xfrm>
      </p:grpSpPr>
      <p:sp>
        <p:nvSpPr>
          <p:cNvPr id="135" name="Google Shape;135;p32"/>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6" name="Google Shape;136;p32"/>
          <p:cNvSpPr>
            <a:spLocks noGrp="1"/>
          </p:cNvSpPr>
          <p:nvPr>
            <p:ph type="chart" idx="2"/>
          </p:nvPr>
        </p:nvSpPr>
        <p:spPr>
          <a:xfrm>
            <a:off x="685980" y="1805796"/>
            <a:ext cx="10820169" cy="4136136"/>
          </a:xfrm>
          <a:prstGeom prst="rect">
            <a:avLst/>
          </a:prstGeom>
          <a:noFill/>
          <a:ln>
            <a:noFill/>
          </a:ln>
        </p:spPr>
        <p:txBody>
          <a:bodyPr spcFirstLastPara="1" wrap="square" lIns="0" tIns="685800" rIns="0" bIns="0" anchor="ctr" anchorCtr="0">
            <a:noAutofit/>
          </a:bodyPr>
          <a:lstStyle>
            <a:lvl1pPr marR="0" lvl="0" algn="ctr" rtl="0">
              <a:lnSpc>
                <a:spcPct val="157142"/>
              </a:lnSpc>
              <a:spcBef>
                <a:spcPts val="0"/>
              </a:spcBef>
              <a:spcAft>
                <a:spcPts val="0"/>
              </a:spcAft>
              <a:buClr>
                <a:schemeClr val="dk1"/>
              </a:buClr>
              <a:buSzPts val="1100"/>
              <a:buFont typeface="Poppins"/>
              <a:buNone/>
              <a:defRPr sz="14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37" name="Google Shape;137;p3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10408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One Column: Image Right Option 2">
  <p:cSld name="One Column: Image Right Option 2">
    <p:spTree>
      <p:nvGrpSpPr>
        <p:cNvPr id="1" name="Shape 138"/>
        <p:cNvGrpSpPr/>
        <p:nvPr/>
      </p:nvGrpSpPr>
      <p:grpSpPr>
        <a:xfrm>
          <a:off x="0" y="0"/>
          <a:ext cx="0" cy="0"/>
          <a:chOff x="0" y="0"/>
          <a:chExt cx="0" cy="0"/>
        </a:xfrm>
      </p:grpSpPr>
      <p:sp>
        <p:nvSpPr>
          <p:cNvPr id="139" name="Google Shape;139;p33"/>
          <p:cNvSpPr>
            <a:spLocks noGrp="1"/>
          </p:cNvSpPr>
          <p:nvPr>
            <p:ph type="pic" idx="2"/>
          </p:nvPr>
        </p:nvSpPr>
        <p:spPr>
          <a:xfrm>
            <a:off x="3113437" y="0"/>
            <a:ext cx="9078564" cy="6858000"/>
          </a:xfrm>
          <a:prstGeom prst="rect">
            <a:avLst/>
          </a:prstGeom>
          <a:solidFill>
            <a:srgbClr val="C1C1C1"/>
          </a:solidFill>
          <a:ln>
            <a:noFill/>
          </a:ln>
        </p:spPr>
        <p:txBody>
          <a:bodyPr spcFirstLastPara="1" wrap="square" lIns="0" tIns="0" rIns="0" bIns="48005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40" name="Google Shape;140;p33"/>
          <p:cNvSpPr txBox="1">
            <a:spLocks noGrp="1"/>
          </p:cNvSpPr>
          <p:nvPr>
            <p:ph type="title"/>
          </p:nvPr>
        </p:nvSpPr>
        <p:spPr>
          <a:xfrm>
            <a:off x="685800" y="3355848"/>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1" name="Google Shape;141;p33"/>
          <p:cNvSpPr txBox="1">
            <a:spLocks noGrp="1"/>
          </p:cNvSpPr>
          <p:nvPr>
            <p:ph type="body" idx="1"/>
          </p:nvPr>
        </p:nvSpPr>
        <p:spPr>
          <a:xfrm>
            <a:off x="685800" y="4403054"/>
            <a:ext cx="2404872" cy="1771676"/>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42" name="Google Shape;142;p3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67" b="0" i="0">
                <a:solidFill>
                  <a:schemeClr val="lt1"/>
                </a:solidFill>
                <a:latin typeface="Poppins"/>
                <a:ea typeface="Poppins"/>
                <a:cs typeface="Poppins"/>
                <a:sym typeface="Poppins"/>
              </a:defRPr>
            </a:lvl1pPr>
            <a:lvl2pPr marL="0" lvl="1" indent="0" algn="r">
              <a:spcBef>
                <a:spcPts val="0"/>
              </a:spcBef>
              <a:buNone/>
              <a:defRPr sz="667" b="0" i="0">
                <a:solidFill>
                  <a:schemeClr val="lt1"/>
                </a:solidFill>
                <a:latin typeface="Poppins"/>
                <a:ea typeface="Poppins"/>
                <a:cs typeface="Poppins"/>
                <a:sym typeface="Poppins"/>
              </a:defRPr>
            </a:lvl2pPr>
            <a:lvl3pPr marL="0" lvl="2" indent="0" algn="r">
              <a:spcBef>
                <a:spcPts val="0"/>
              </a:spcBef>
              <a:buNone/>
              <a:defRPr sz="667" b="0" i="0">
                <a:solidFill>
                  <a:schemeClr val="lt1"/>
                </a:solidFill>
                <a:latin typeface="Poppins"/>
                <a:ea typeface="Poppins"/>
                <a:cs typeface="Poppins"/>
                <a:sym typeface="Poppins"/>
              </a:defRPr>
            </a:lvl3pPr>
            <a:lvl4pPr marL="0" lvl="3" indent="0" algn="r">
              <a:spcBef>
                <a:spcPts val="0"/>
              </a:spcBef>
              <a:buNone/>
              <a:defRPr sz="667" b="0" i="0">
                <a:solidFill>
                  <a:schemeClr val="lt1"/>
                </a:solidFill>
                <a:latin typeface="Poppins"/>
                <a:ea typeface="Poppins"/>
                <a:cs typeface="Poppins"/>
                <a:sym typeface="Poppins"/>
              </a:defRPr>
            </a:lvl4pPr>
            <a:lvl5pPr marL="0" lvl="4" indent="0" algn="r">
              <a:spcBef>
                <a:spcPts val="0"/>
              </a:spcBef>
              <a:buNone/>
              <a:defRPr sz="667" b="0" i="0">
                <a:solidFill>
                  <a:schemeClr val="lt1"/>
                </a:solidFill>
                <a:latin typeface="Poppins"/>
                <a:ea typeface="Poppins"/>
                <a:cs typeface="Poppins"/>
                <a:sym typeface="Poppins"/>
              </a:defRPr>
            </a:lvl5pPr>
            <a:lvl6pPr marL="0" lvl="5" indent="0" algn="r">
              <a:spcBef>
                <a:spcPts val="0"/>
              </a:spcBef>
              <a:buNone/>
              <a:defRPr sz="667" b="0" i="0">
                <a:solidFill>
                  <a:schemeClr val="lt1"/>
                </a:solidFill>
                <a:latin typeface="Poppins"/>
                <a:ea typeface="Poppins"/>
                <a:cs typeface="Poppins"/>
                <a:sym typeface="Poppins"/>
              </a:defRPr>
            </a:lvl6pPr>
            <a:lvl7pPr marL="0" lvl="6" indent="0" algn="r">
              <a:spcBef>
                <a:spcPts val="0"/>
              </a:spcBef>
              <a:buNone/>
              <a:defRPr sz="667" b="0" i="0">
                <a:solidFill>
                  <a:schemeClr val="lt1"/>
                </a:solidFill>
                <a:latin typeface="Poppins"/>
                <a:ea typeface="Poppins"/>
                <a:cs typeface="Poppins"/>
                <a:sym typeface="Poppins"/>
              </a:defRPr>
            </a:lvl7pPr>
            <a:lvl8pPr marL="0" lvl="7" indent="0" algn="r">
              <a:spcBef>
                <a:spcPts val="0"/>
              </a:spcBef>
              <a:buNone/>
              <a:defRPr sz="667" b="0" i="0">
                <a:solidFill>
                  <a:schemeClr val="lt1"/>
                </a:solidFill>
                <a:latin typeface="Poppins"/>
                <a:ea typeface="Poppins"/>
                <a:cs typeface="Poppins"/>
                <a:sym typeface="Poppins"/>
              </a:defRPr>
            </a:lvl8pPr>
            <a:lvl9pPr marL="0" lvl="8" indent="0" algn="r">
              <a:spcBef>
                <a:spcPts val="0"/>
              </a:spcBef>
              <a:buNone/>
              <a:defRPr sz="667" b="0" i="0">
                <a:solidFill>
                  <a:schemeClr val="lt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08668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One Column: Full Image">
  <p:cSld name="One Column: Full Image">
    <p:spTree>
      <p:nvGrpSpPr>
        <p:cNvPr id="1" name="Shape 143"/>
        <p:cNvGrpSpPr/>
        <p:nvPr/>
      </p:nvGrpSpPr>
      <p:grpSpPr>
        <a:xfrm>
          <a:off x="0" y="0"/>
          <a:ext cx="0" cy="0"/>
          <a:chOff x="0" y="0"/>
          <a:chExt cx="0" cy="0"/>
        </a:xfrm>
      </p:grpSpPr>
      <p:sp>
        <p:nvSpPr>
          <p:cNvPr id="144" name="Google Shape;144;p34"/>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48005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45" name="Google Shape;145;p34"/>
          <p:cNvSpPr txBox="1">
            <a:spLocks noGrp="1"/>
          </p:cNvSpPr>
          <p:nvPr>
            <p:ph type="title"/>
          </p:nvPr>
        </p:nvSpPr>
        <p:spPr>
          <a:xfrm>
            <a:off x="685800" y="685800"/>
            <a:ext cx="2404872" cy="70408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6" name="Google Shape;146;p34"/>
          <p:cNvSpPr txBox="1">
            <a:spLocks noGrp="1"/>
          </p:cNvSpPr>
          <p:nvPr>
            <p:ph type="body" idx="1"/>
          </p:nvPr>
        </p:nvSpPr>
        <p:spPr>
          <a:xfrm>
            <a:off x="685800" y="1733008"/>
            <a:ext cx="2404872" cy="4439193"/>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47" name="Google Shape;147;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67" b="0" i="0">
                <a:solidFill>
                  <a:schemeClr val="lt1"/>
                </a:solidFill>
                <a:latin typeface="Poppins"/>
                <a:ea typeface="Poppins"/>
                <a:cs typeface="Poppins"/>
                <a:sym typeface="Poppins"/>
              </a:defRPr>
            </a:lvl1pPr>
            <a:lvl2pPr marL="0" lvl="1" indent="0" algn="r">
              <a:spcBef>
                <a:spcPts val="0"/>
              </a:spcBef>
              <a:buNone/>
              <a:defRPr sz="667" b="0" i="0">
                <a:solidFill>
                  <a:schemeClr val="lt1"/>
                </a:solidFill>
                <a:latin typeface="Poppins"/>
                <a:ea typeface="Poppins"/>
                <a:cs typeface="Poppins"/>
                <a:sym typeface="Poppins"/>
              </a:defRPr>
            </a:lvl2pPr>
            <a:lvl3pPr marL="0" lvl="2" indent="0" algn="r">
              <a:spcBef>
                <a:spcPts val="0"/>
              </a:spcBef>
              <a:buNone/>
              <a:defRPr sz="667" b="0" i="0">
                <a:solidFill>
                  <a:schemeClr val="lt1"/>
                </a:solidFill>
                <a:latin typeface="Poppins"/>
                <a:ea typeface="Poppins"/>
                <a:cs typeface="Poppins"/>
                <a:sym typeface="Poppins"/>
              </a:defRPr>
            </a:lvl3pPr>
            <a:lvl4pPr marL="0" lvl="3" indent="0" algn="r">
              <a:spcBef>
                <a:spcPts val="0"/>
              </a:spcBef>
              <a:buNone/>
              <a:defRPr sz="667" b="0" i="0">
                <a:solidFill>
                  <a:schemeClr val="lt1"/>
                </a:solidFill>
                <a:latin typeface="Poppins"/>
                <a:ea typeface="Poppins"/>
                <a:cs typeface="Poppins"/>
                <a:sym typeface="Poppins"/>
              </a:defRPr>
            </a:lvl4pPr>
            <a:lvl5pPr marL="0" lvl="4" indent="0" algn="r">
              <a:spcBef>
                <a:spcPts val="0"/>
              </a:spcBef>
              <a:buNone/>
              <a:defRPr sz="667" b="0" i="0">
                <a:solidFill>
                  <a:schemeClr val="lt1"/>
                </a:solidFill>
                <a:latin typeface="Poppins"/>
                <a:ea typeface="Poppins"/>
                <a:cs typeface="Poppins"/>
                <a:sym typeface="Poppins"/>
              </a:defRPr>
            </a:lvl5pPr>
            <a:lvl6pPr marL="0" lvl="5" indent="0" algn="r">
              <a:spcBef>
                <a:spcPts val="0"/>
              </a:spcBef>
              <a:buNone/>
              <a:defRPr sz="667" b="0" i="0">
                <a:solidFill>
                  <a:schemeClr val="lt1"/>
                </a:solidFill>
                <a:latin typeface="Poppins"/>
                <a:ea typeface="Poppins"/>
                <a:cs typeface="Poppins"/>
                <a:sym typeface="Poppins"/>
              </a:defRPr>
            </a:lvl6pPr>
            <a:lvl7pPr marL="0" lvl="6" indent="0" algn="r">
              <a:spcBef>
                <a:spcPts val="0"/>
              </a:spcBef>
              <a:buNone/>
              <a:defRPr sz="667" b="0" i="0">
                <a:solidFill>
                  <a:schemeClr val="lt1"/>
                </a:solidFill>
                <a:latin typeface="Poppins"/>
                <a:ea typeface="Poppins"/>
                <a:cs typeface="Poppins"/>
                <a:sym typeface="Poppins"/>
              </a:defRPr>
            </a:lvl7pPr>
            <a:lvl8pPr marL="0" lvl="7" indent="0" algn="r">
              <a:spcBef>
                <a:spcPts val="0"/>
              </a:spcBef>
              <a:buNone/>
              <a:defRPr sz="667" b="0" i="0">
                <a:solidFill>
                  <a:schemeClr val="lt1"/>
                </a:solidFill>
                <a:latin typeface="Poppins"/>
                <a:ea typeface="Poppins"/>
                <a:cs typeface="Poppins"/>
                <a:sym typeface="Poppins"/>
              </a:defRPr>
            </a:lvl8pPr>
            <a:lvl9pPr marL="0" lvl="8" indent="0" algn="r">
              <a:spcBef>
                <a:spcPts val="0"/>
              </a:spcBef>
              <a:buNone/>
              <a:defRPr sz="667" b="0" i="0">
                <a:solidFill>
                  <a:schemeClr val="lt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818552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One Column: Image Left">
  <p:cSld name="One Column: Image Left">
    <p:spTree>
      <p:nvGrpSpPr>
        <p:cNvPr id="1" name="Shape 148"/>
        <p:cNvGrpSpPr/>
        <p:nvPr/>
      </p:nvGrpSpPr>
      <p:grpSpPr>
        <a:xfrm>
          <a:off x="0" y="0"/>
          <a:ext cx="0" cy="0"/>
          <a:chOff x="0" y="0"/>
          <a:chExt cx="0" cy="0"/>
        </a:xfrm>
      </p:grpSpPr>
      <p:sp>
        <p:nvSpPr>
          <p:cNvPr id="149" name="Google Shape;149;p35"/>
          <p:cNvSpPr>
            <a:spLocks noGrp="1"/>
          </p:cNvSpPr>
          <p:nvPr>
            <p:ph type="pic" idx="2"/>
          </p:nvPr>
        </p:nvSpPr>
        <p:spPr>
          <a:xfrm>
            <a:off x="0" y="0"/>
            <a:ext cx="5907024" cy="6858000"/>
          </a:xfrm>
          <a:prstGeom prst="rect">
            <a:avLst/>
          </a:prstGeom>
          <a:solidFill>
            <a:srgbClr val="C1C1C1"/>
          </a:solidFill>
          <a:ln>
            <a:noFill/>
          </a:ln>
        </p:spPr>
        <p:txBody>
          <a:bodyPr spcFirstLastPara="1" wrap="square" lIns="0" tIns="480050" rIns="0" bIns="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50" name="Google Shape;150;p35"/>
          <p:cNvSpPr txBox="1">
            <a:spLocks noGrp="1"/>
          </p:cNvSpPr>
          <p:nvPr>
            <p:ph type="title"/>
          </p:nvPr>
        </p:nvSpPr>
        <p:spPr>
          <a:xfrm>
            <a:off x="6281928" y="886968"/>
            <a:ext cx="5221224" cy="3837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1" name="Google Shape;151;p35"/>
          <p:cNvSpPr txBox="1">
            <a:spLocks noGrp="1"/>
          </p:cNvSpPr>
          <p:nvPr>
            <p:ph type="body" idx="1"/>
          </p:nvPr>
        </p:nvSpPr>
        <p:spPr>
          <a:xfrm>
            <a:off x="6281928" y="2371746"/>
            <a:ext cx="5221224" cy="3599287"/>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52" name="Google Shape;152;p3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36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 Image with aperture">
    <p:bg>
      <p:bgPr>
        <a:solidFill>
          <a:schemeClr val="bg1"/>
        </a:solidFill>
        <a:effectLst/>
      </p:bgPr>
    </p:bg>
    <p:spTree>
      <p:nvGrpSpPr>
        <p:cNvPr id="1" name=""/>
        <p:cNvGrpSpPr/>
        <p:nvPr/>
      </p:nvGrpSpPr>
      <p:grpSpPr>
        <a:xfrm>
          <a:off x="0" y="0"/>
          <a:ext cx="0" cy="0"/>
          <a:chOff x="0" y="0"/>
          <a:chExt cx="0" cy="0"/>
        </a:xfrm>
      </p:grpSpPr>
      <p:sp>
        <p:nvSpPr>
          <p:cNvPr id="7" name="Picture Placeholder 14">
            <a:extLst>
              <a:ext uri="{FF2B5EF4-FFF2-40B4-BE49-F238E27FC236}">
                <a16:creationId xmlns:a16="http://schemas.microsoft.com/office/drawing/2014/main" id="{004C880E-05DB-C843-B13A-F73FED15F55E}"/>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1621536" y="1334152"/>
            <a:ext cx="8951976" cy="1280160"/>
          </a:xfrm>
        </p:spPr>
        <p:txBody>
          <a:bodyPr anchor="ctr" anchorCtr="0">
            <a:noAutofit/>
          </a:bodyPr>
          <a:lstStyle>
            <a:lvl1pPr algn="ctr">
              <a:lnSpc>
                <a:spcPct val="97000"/>
              </a:lnSpc>
              <a:defRPr sz="4300" b="0" i="0">
                <a:solidFill>
                  <a:schemeClr val="bg1"/>
                </a:solidFill>
                <a:latin typeface="Futura Next Book" panose="020B0502020204020303" pitchFamily="34" charset="77"/>
              </a:defRPr>
            </a:lvl1pPr>
          </a:lstStyle>
          <a:p>
            <a:r>
              <a:rPr lang="en-US"/>
              <a:t>Title of the presentation</a:t>
            </a:r>
            <a:br>
              <a:rPr lang="en-US"/>
            </a:br>
            <a:r>
              <a:rPr lang="en-US"/>
              <a:t>two lines max</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1621536" y="658368"/>
            <a:ext cx="8951976" cy="155448"/>
          </a:xfrm>
        </p:spPr>
        <p:txBody>
          <a:bodyPr anchor="ctr" anchorCtr="0">
            <a:noAutofit/>
          </a:bodyPr>
          <a:lstStyle>
            <a:lvl1pPr marL="0" indent="0" algn="ctr">
              <a:lnSpc>
                <a:spcPct val="100000"/>
              </a:lnSpc>
              <a:buNone/>
              <a:defRPr sz="900" b="1" i="0" spc="50" baseline="0">
                <a:solidFill>
                  <a:schemeClr val="bg1"/>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8" name="Freeform 7">
            <a:extLst>
              <a:ext uri="{FF2B5EF4-FFF2-40B4-BE49-F238E27FC236}">
                <a16:creationId xmlns:a16="http://schemas.microsoft.com/office/drawing/2014/main" id="{D3F5D70B-432F-E947-8A8C-D2EF8B5013A3}"/>
              </a:ext>
            </a:extLst>
          </p:cNvPr>
          <p:cNvSpPr/>
          <p:nvPr userDrawn="1"/>
        </p:nvSpPr>
        <p:spPr>
          <a:xfrm>
            <a:off x="1466088" y="0"/>
            <a:ext cx="9262872" cy="6858000"/>
          </a:xfrm>
          <a:custGeom>
            <a:avLst/>
            <a:gdLst>
              <a:gd name="connsiteX0" fmla="*/ 7426894 w 9262872"/>
              <a:gd name="connsiteY0" fmla="*/ 0 h 6858000"/>
              <a:gd name="connsiteX1" fmla="*/ 7744669 w 9262872"/>
              <a:gd name="connsiteY1" fmla="*/ 0 h 6858000"/>
              <a:gd name="connsiteX2" fmla="*/ 7745509 w 9262872"/>
              <a:gd name="connsiteY2" fmla="*/ 728 h 6858000"/>
              <a:gd name="connsiteX3" fmla="*/ 9262872 w 9262872"/>
              <a:gd name="connsiteY3" fmla="*/ 3429000 h 6858000"/>
              <a:gd name="connsiteX4" fmla="*/ 7745509 w 9262872"/>
              <a:gd name="connsiteY4" fmla="*/ 6857273 h 6858000"/>
              <a:gd name="connsiteX5" fmla="*/ 7744669 w 9262872"/>
              <a:gd name="connsiteY5" fmla="*/ 6858000 h 6858000"/>
              <a:gd name="connsiteX6" fmla="*/ 7426894 w 9262872"/>
              <a:gd name="connsiteY6" fmla="*/ 6858000 h 6858000"/>
              <a:gd name="connsiteX7" fmla="*/ 7446589 w 9262872"/>
              <a:gd name="connsiteY7" fmla="*/ 6842530 h 6858000"/>
              <a:gd name="connsiteX8" fmla="*/ 9057132 w 9262872"/>
              <a:gd name="connsiteY8" fmla="*/ 3429000 h 6858000"/>
              <a:gd name="connsiteX9" fmla="*/ 7446589 w 9262872"/>
              <a:gd name="connsiteY9" fmla="*/ 15471 h 6858000"/>
              <a:gd name="connsiteX10" fmla="*/ 1518203 w 9262872"/>
              <a:gd name="connsiteY10" fmla="*/ 0 h 6858000"/>
              <a:gd name="connsiteX11" fmla="*/ 1835978 w 9262872"/>
              <a:gd name="connsiteY11" fmla="*/ 0 h 6858000"/>
              <a:gd name="connsiteX12" fmla="*/ 1816283 w 9262872"/>
              <a:gd name="connsiteY12" fmla="*/ 15471 h 6858000"/>
              <a:gd name="connsiteX13" fmla="*/ 205740 w 9262872"/>
              <a:gd name="connsiteY13" fmla="*/ 3429000 h 6858000"/>
              <a:gd name="connsiteX14" fmla="*/ 1816283 w 9262872"/>
              <a:gd name="connsiteY14" fmla="*/ 6842530 h 6858000"/>
              <a:gd name="connsiteX15" fmla="*/ 1835978 w 9262872"/>
              <a:gd name="connsiteY15" fmla="*/ 6858000 h 6858000"/>
              <a:gd name="connsiteX16" fmla="*/ 1518203 w 9262872"/>
              <a:gd name="connsiteY16" fmla="*/ 6858000 h 6858000"/>
              <a:gd name="connsiteX17" fmla="*/ 1517364 w 9262872"/>
              <a:gd name="connsiteY17" fmla="*/ 6857273 h 6858000"/>
              <a:gd name="connsiteX18" fmla="*/ 0 w 9262872"/>
              <a:gd name="connsiteY18" fmla="*/ 3429000 h 6858000"/>
              <a:gd name="connsiteX19" fmla="*/ 1517364 w 9262872"/>
              <a:gd name="connsiteY19" fmla="*/ 7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62872" h="685800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9CD4AD9-34CE-DE46-9E0E-91726DFC890D}"/>
              </a:ext>
            </a:extLst>
          </p:cNvPr>
          <p:cNvSpPr>
            <a:spLocks noGrp="1"/>
          </p:cNvSpPr>
          <p:nvPr>
            <p:ph type="sldNum" sz="quarter" idx="12"/>
          </p:nvPr>
        </p:nvSpPr>
        <p:spPr/>
        <p:txBody>
          <a:bodyPr/>
          <a:lstStyle>
            <a:lvl1pPr>
              <a:defRPr>
                <a:solidFill>
                  <a:schemeClr val="tx1">
                    <a:alpha val="0"/>
                  </a:schemeClr>
                </a:solidFill>
              </a:defRPr>
            </a:lvl1pPr>
          </a:lstStyle>
          <a:p>
            <a:fld id="{58B792A5-9BAE-6942-BFE1-9FCDB51EA51E}" type="slidenum">
              <a:rPr lang="en-US" smtClean="0"/>
              <a:pPr/>
              <a:t>‹#›</a:t>
            </a:fld>
            <a:endParaRPr lang="en-US"/>
          </a:p>
        </p:txBody>
      </p:sp>
      <p:pic>
        <p:nvPicPr>
          <p:cNvPr id="9" name="Picture 8">
            <a:extLst>
              <a:ext uri="{FF2B5EF4-FFF2-40B4-BE49-F238E27FC236}">
                <a16:creationId xmlns:a16="http://schemas.microsoft.com/office/drawing/2014/main" id="{E1ED8175-0127-2F47-8796-C6899DDEA936}"/>
              </a:ext>
            </a:extLst>
          </p:cNvPr>
          <p:cNvPicPr>
            <a:picLocks noChangeAspect="1"/>
          </p:cNvPicPr>
          <p:nvPr userDrawn="1"/>
        </p:nvPicPr>
        <p:blipFill>
          <a:blip r:embed="rId2"/>
          <a:stretch>
            <a:fillRect/>
          </a:stretch>
        </p:blipFill>
        <p:spPr>
          <a:xfrm>
            <a:off x="685800" y="5733288"/>
            <a:ext cx="914400" cy="495300"/>
          </a:xfrm>
          <a:prstGeom prst="rect">
            <a:avLst/>
          </a:prstGeom>
        </p:spPr>
      </p:pic>
    </p:spTree>
    <p:extLst>
      <p:ext uri="{BB962C8B-B14F-4D97-AF65-F5344CB8AC3E}">
        <p14:creationId xmlns:p14="http://schemas.microsoft.com/office/powerpoint/2010/main" val="25631958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Half circle image: Image Left">
  <p:cSld name="Half circle image: Image Left">
    <p:spTree>
      <p:nvGrpSpPr>
        <p:cNvPr id="1" name="Shape 153"/>
        <p:cNvGrpSpPr/>
        <p:nvPr/>
      </p:nvGrpSpPr>
      <p:grpSpPr>
        <a:xfrm>
          <a:off x="0" y="0"/>
          <a:ext cx="0" cy="0"/>
          <a:chOff x="0" y="0"/>
          <a:chExt cx="0" cy="0"/>
        </a:xfrm>
      </p:grpSpPr>
      <p:sp>
        <p:nvSpPr>
          <p:cNvPr id="154" name="Google Shape;154;p3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
        <p:nvSpPr>
          <p:cNvPr id="155" name="Google Shape;155;p36"/>
          <p:cNvSpPr>
            <a:spLocks noGrp="1"/>
          </p:cNvSpPr>
          <p:nvPr>
            <p:ph type="pic" idx="2"/>
          </p:nvPr>
        </p:nvSpPr>
        <p:spPr>
          <a:xfrm>
            <a:off x="1" y="0"/>
            <a:ext cx="5910073" cy="6858000"/>
          </a:xfrm>
          <a:prstGeom prst="rect">
            <a:avLst/>
          </a:prstGeom>
          <a:solidFill>
            <a:srgbClr val="C1C1C1"/>
          </a:solidFill>
          <a:ln>
            <a:noFill/>
          </a:ln>
        </p:spPr>
        <p:txBody>
          <a:bodyPr spcFirstLastPara="1" wrap="square" lIns="0" tIns="0" rIns="0" bIns="48005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56" name="Google Shape;156;p36"/>
          <p:cNvSpPr txBox="1">
            <a:spLocks noGrp="1"/>
          </p:cNvSpPr>
          <p:nvPr>
            <p:ph type="title"/>
          </p:nvPr>
        </p:nvSpPr>
        <p:spPr>
          <a:xfrm>
            <a:off x="6281928" y="886968"/>
            <a:ext cx="5221224" cy="383759"/>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7" name="Google Shape;157;p36"/>
          <p:cNvSpPr txBox="1">
            <a:spLocks noGrp="1"/>
          </p:cNvSpPr>
          <p:nvPr>
            <p:ph type="body" idx="1"/>
          </p:nvPr>
        </p:nvSpPr>
        <p:spPr>
          <a:xfrm>
            <a:off x="6281928" y="2371746"/>
            <a:ext cx="5221224" cy="3599287"/>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668114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wo Column Layout">
  <p:cSld name="Two Column Layout">
    <p:spTree>
      <p:nvGrpSpPr>
        <p:cNvPr id="1" name="Shape 158"/>
        <p:cNvGrpSpPr/>
        <p:nvPr/>
      </p:nvGrpSpPr>
      <p:grpSpPr>
        <a:xfrm>
          <a:off x="0" y="0"/>
          <a:ext cx="0" cy="0"/>
          <a:chOff x="0" y="0"/>
          <a:chExt cx="0" cy="0"/>
        </a:xfrm>
      </p:grpSpPr>
      <p:sp>
        <p:nvSpPr>
          <p:cNvPr id="159" name="Google Shape;159;p37"/>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37"/>
          <p:cNvSpPr txBox="1">
            <a:spLocks noGrp="1"/>
          </p:cNvSpPr>
          <p:nvPr>
            <p:ph type="body" idx="1"/>
          </p:nvPr>
        </p:nvSpPr>
        <p:spPr>
          <a:xfrm>
            <a:off x="685800" y="2183709"/>
            <a:ext cx="10817352" cy="3639312"/>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61" name="Google Shape;161;p37"/>
          <p:cNvSpPr txBox="1">
            <a:spLocks noGrp="1"/>
          </p:cNvSpPr>
          <p:nvPr>
            <p:ph type="subTitle" idx="2"/>
          </p:nvPr>
        </p:nvSpPr>
        <p:spPr>
          <a:xfrm>
            <a:off x="685800" y="1788851"/>
            <a:ext cx="10817352" cy="254813"/>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100"/>
              <a:buFont typeface="Poppins"/>
              <a:buNone/>
              <a:defRPr sz="1467" b="0" i="0" cap="none">
                <a:solidFill>
                  <a:schemeClr val="accent1"/>
                </a:solidFill>
                <a:latin typeface="Poppins"/>
                <a:ea typeface="Poppins"/>
                <a:cs typeface="Poppins"/>
                <a:sym typeface="Poppins"/>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533"/>
              </a:spcBef>
              <a:spcAft>
                <a:spcPts val="0"/>
              </a:spcAft>
              <a:buClr>
                <a:srgbClr val="888888"/>
              </a:buClr>
              <a:buSzPts val="1400"/>
              <a:buNone/>
              <a:defRPr>
                <a:solidFill>
                  <a:srgbClr val="888888"/>
                </a:solidFill>
              </a:defRPr>
            </a:lvl6pPr>
            <a:lvl7pPr lvl="6" algn="ctr">
              <a:lnSpc>
                <a:spcPct val="90000"/>
              </a:lnSpc>
              <a:spcBef>
                <a:spcPts val="533"/>
              </a:spcBef>
              <a:spcAft>
                <a:spcPts val="0"/>
              </a:spcAft>
              <a:buClr>
                <a:srgbClr val="888888"/>
              </a:buClr>
              <a:buSzPts val="1400"/>
              <a:buNone/>
              <a:defRPr>
                <a:solidFill>
                  <a:srgbClr val="888888"/>
                </a:solidFill>
              </a:defRPr>
            </a:lvl7pPr>
            <a:lvl8pPr lvl="7" algn="ctr">
              <a:lnSpc>
                <a:spcPct val="90000"/>
              </a:lnSpc>
              <a:spcBef>
                <a:spcPts val="533"/>
              </a:spcBef>
              <a:spcAft>
                <a:spcPts val="0"/>
              </a:spcAft>
              <a:buClr>
                <a:srgbClr val="888888"/>
              </a:buClr>
              <a:buSzPts val="1400"/>
              <a:buNone/>
              <a:defRPr>
                <a:solidFill>
                  <a:srgbClr val="888888"/>
                </a:solidFill>
              </a:defRPr>
            </a:lvl8pPr>
            <a:lvl9pPr lvl="8" algn="ctr">
              <a:lnSpc>
                <a:spcPct val="90000"/>
              </a:lnSpc>
              <a:spcBef>
                <a:spcPts val="533"/>
              </a:spcBef>
              <a:spcAft>
                <a:spcPts val="0"/>
              </a:spcAft>
              <a:buClr>
                <a:srgbClr val="888888"/>
              </a:buClr>
              <a:buSzPts val="1400"/>
              <a:buNone/>
              <a:defRPr>
                <a:solidFill>
                  <a:srgbClr val="888888"/>
                </a:solidFill>
              </a:defRPr>
            </a:lvl9pPr>
          </a:lstStyle>
          <a:p>
            <a:endParaRPr/>
          </a:p>
        </p:txBody>
      </p:sp>
      <p:sp>
        <p:nvSpPr>
          <p:cNvPr id="162" name="Google Shape;162;p3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307472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with short paragraph">
  <p:cSld name="Title with short paragraph">
    <p:spTree>
      <p:nvGrpSpPr>
        <p:cNvPr id="1" name="Shape 163"/>
        <p:cNvGrpSpPr/>
        <p:nvPr/>
      </p:nvGrpSpPr>
      <p:grpSpPr>
        <a:xfrm>
          <a:off x="0" y="0"/>
          <a:ext cx="0" cy="0"/>
          <a:chOff x="0" y="0"/>
          <a:chExt cx="0" cy="0"/>
        </a:xfrm>
      </p:grpSpPr>
      <p:sp>
        <p:nvSpPr>
          <p:cNvPr id="164" name="Google Shape;164;p38"/>
          <p:cNvSpPr txBox="1">
            <a:spLocks noGrp="1"/>
          </p:cNvSpPr>
          <p:nvPr>
            <p:ph type="title"/>
          </p:nvPr>
        </p:nvSpPr>
        <p:spPr>
          <a:xfrm>
            <a:off x="685800" y="2862072"/>
            <a:ext cx="3355848" cy="1143000"/>
          </a:xfrm>
          <a:prstGeom prst="rect">
            <a:avLst/>
          </a:prstGeom>
          <a:noFill/>
          <a:ln>
            <a:noFill/>
          </a:ln>
        </p:spPr>
        <p:txBody>
          <a:bodyPr spcFirstLastPara="1" wrap="square" lIns="0" tIns="0" rIns="0" bIns="0" anchor="ctr"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5" name="Google Shape;165;p38"/>
          <p:cNvSpPr txBox="1">
            <a:spLocks noGrp="1"/>
          </p:cNvSpPr>
          <p:nvPr>
            <p:ph type="body" idx="1"/>
          </p:nvPr>
        </p:nvSpPr>
        <p:spPr>
          <a:xfrm>
            <a:off x="5358384" y="1901952"/>
            <a:ext cx="6153912" cy="3657600"/>
          </a:xfrm>
          <a:prstGeom prst="rect">
            <a:avLst/>
          </a:prstGeom>
          <a:noFill/>
          <a:ln>
            <a:noFill/>
          </a:ln>
        </p:spPr>
        <p:txBody>
          <a:bodyPr spcFirstLastPara="1" wrap="square" lIns="0" tIns="0" rIns="0" bIns="0" anchor="t" anchorCtr="0">
            <a:noAutofit/>
          </a:bodyPr>
          <a:lstStyle>
            <a:lvl1pPr marL="609585" lvl="0" indent="-304792" algn="l">
              <a:lnSpc>
                <a:spcPct val="157142"/>
              </a:lnSpc>
              <a:spcBef>
                <a:spcPts val="0"/>
              </a:spcBef>
              <a:spcAft>
                <a:spcPts val="0"/>
              </a:spcAft>
              <a:buClr>
                <a:schemeClr val="dk1"/>
              </a:buClr>
              <a:buSzPts val="1100"/>
              <a:buFont typeface="Poppins"/>
              <a:buNone/>
              <a:defRPr/>
            </a:lvl1pPr>
            <a:lvl2pPr marL="1219170" lvl="1" indent="-423323" algn="l">
              <a:lnSpc>
                <a:spcPct val="122222"/>
              </a:lnSpc>
              <a:spcBef>
                <a:spcPts val="0"/>
              </a:spcBef>
              <a:spcAft>
                <a:spcPts val="0"/>
              </a:spcAft>
              <a:buClr>
                <a:schemeClr val="dk1"/>
              </a:buClr>
              <a:buSzPts val="1400"/>
              <a:buChar char="•"/>
              <a:defRPr/>
            </a:lvl2pPr>
            <a:lvl3pPr marL="1828754" lvl="2" indent="-423323" algn="l">
              <a:lnSpc>
                <a:spcPct val="122222"/>
              </a:lnSpc>
              <a:spcBef>
                <a:spcPts val="0"/>
              </a:spcBef>
              <a:spcAft>
                <a:spcPts val="0"/>
              </a:spcAft>
              <a:buClr>
                <a:schemeClr val="dk1"/>
              </a:buClr>
              <a:buSzPts val="1400"/>
              <a:buChar char="•"/>
              <a:defRPr/>
            </a:lvl3pPr>
            <a:lvl4pPr marL="2438339" lvl="3" indent="-423323" algn="l">
              <a:lnSpc>
                <a:spcPct val="122222"/>
              </a:lnSpc>
              <a:spcBef>
                <a:spcPts val="0"/>
              </a:spcBef>
              <a:spcAft>
                <a:spcPts val="0"/>
              </a:spcAft>
              <a:buClr>
                <a:schemeClr val="dk1"/>
              </a:buClr>
              <a:buSzPts val="1400"/>
              <a:buChar char="•"/>
              <a:defRPr/>
            </a:lvl4pPr>
            <a:lvl5pPr marL="3047924" lvl="4" indent="-423323" algn="l">
              <a:lnSpc>
                <a:spcPct val="122222"/>
              </a:lnSpc>
              <a:spcBef>
                <a:spcPts val="0"/>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66" name="Google Shape;166;p38"/>
          <p:cNvSpPr txBox="1">
            <a:spLocks noGrp="1"/>
          </p:cNvSpPr>
          <p:nvPr>
            <p:ph type="subTitle" idx="2"/>
          </p:nvPr>
        </p:nvSpPr>
        <p:spPr>
          <a:xfrm>
            <a:off x="5358384" y="1490472"/>
            <a:ext cx="6153912" cy="256032"/>
          </a:xfrm>
          <a:prstGeom prst="rect">
            <a:avLst/>
          </a:prstGeom>
          <a:noFill/>
          <a:ln>
            <a:noFill/>
          </a:ln>
        </p:spPr>
        <p:txBody>
          <a:bodyPr spcFirstLastPara="1" wrap="square" lIns="0" tIns="0" rIns="0" bIns="0" anchor="t" anchorCtr="0">
            <a:noAutofit/>
          </a:bodyPr>
          <a:lstStyle>
            <a:lvl1pPr lvl="0" algn="l">
              <a:lnSpc>
                <a:spcPct val="157142"/>
              </a:lnSpc>
              <a:spcBef>
                <a:spcPts val="0"/>
              </a:spcBef>
              <a:spcAft>
                <a:spcPts val="0"/>
              </a:spcAft>
              <a:buClr>
                <a:schemeClr val="accent1"/>
              </a:buClr>
              <a:buSzPts val="1100"/>
              <a:buFont typeface="Poppins"/>
              <a:buNone/>
              <a:defRPr sz="1467" b="0" i="0" cap="none">
                <a:solidFill>
                  <a:schemeClr val="accent1"/>
                </a:solidFill>
                <a:latin typeface="Poppins"/>
                <a:ea typeface="Poppins"/>
                <a:cs typeface="Poppins"/>
                <a:sym typeface="Poppins"/>
              </a:defRPr>
            </a:lvl1pPr>
            <a:lvl2pPr lvl="1" algn="ctr">
              <a:lnSpc>
                <a:spcPct val="157142"/>
              </a:lnSpc>
              <a:spcBef>
                <a:spcPts val="0"/>
              </a:spcBef>
              <a:spcAft>
                <a:spcPts val="0"/>
              </a:spcAft>
              <a:buClr>
                <a:srgbClr val="888888"/>
              </a:buClr>
              <a:buSzPts val="1100"/>
              <a:buNone/>
              <a:defRPr>
                <a:solidFill>
                  <a:srgbClr val="888888"/>
                </a:solidFill>
              </a:defRPr>
            </a:lvl2pPr>
            <a:lvl3pPr lvl="2" algn="ctr">
              <a:lnSpc>
                <a:spcPct val="157142"/>
              </a:lnSpc>
              <a:spcBef>
                <a:spcPts val="0"/>
              </a:spcBef>
              <a:spcAft>
                <a:spcPts val="0"/>
              </a:spcAft>
              <a:buClr>
                <a:srgbClr val="888888"/>
              </a:buClr>
              <a:buSzPts val="1100"/>
              <a:buNone/>
              <a:defRPr>
                <a:solidFill>
                  <a:srgbClr val="888888"/>
                </a:solidFill>
              </a:defRPr>
            </a:lvl3pPr>
            <a:lvl4pPr lvl="3" algn="ctr">
              <a:lnSpc>
                <a:spcPct val="157142"/>
              </a:lnSpc>
              <a:spcBef>
                <a:spcPts val="0"/>
              </a:spcBef>
              <a:spcAft>
                <a:spcPts val="0"/>
              </a:spcAft>
              <a:buClr>
                <a:srgbClr val="888888"/>
              </a:buClr>
              <a:buSzPts val="1100"/>
              <a:buNone/>
              <a:defRPr>
                <a:solidFill>
                  <a:srgbClr val="888888"/>
                </a:solidFill>
              </a:defRPr>
            </a:lvl4pPr>
            <a:lvl5pPr lvl="4" algn="ctr">
              <a:lnSpc>
                <a:spcPct val="157142"/>
              </a:lnSpc>
              <a:spcBef>
                <a:spcPts val="0"/>
              </a:spcBef>
              <a:spcAft>
                <a:spcPts val="0"/>
              </a:spcAft>
              <a:buClr>
                <a:srgbClr val="888888"/>
              </a:buClr>
              <a:buSzPts val="1100"/>
              <a:buNone/>
              <a:defRPr>
                <a:solidFill>
                  <a:srgbClr val="888888"/>
                </a:solidFill>
              </a:defRPr>
            </a:lvl5pPr>
            <a:lvl6pPr lvl="5" algn="ctr">
              <a:lnSpc>
                <a:spcPct val="90000"/>
              </a:lnSpc>
              <a:spcBef>
                <a:spcPts val="533"/>
              </a:spcBef>
              <a:spcAft>
                <a:spcPts val="0"/>
              </a:spcAft>
              <a:buClr>
                <a:srgbClr val="888888"/>
              </a:buClr>
              <a:buSzPts val="1400"/>
              <a:buNone/>
              <a:defRPr>
                <a:solidFill>
                  <a:srgbClr val="888888"/>
                </a:solidFill>
              </a:defRPr>
            </a:lvl6pPr>
            <a:lvl7pPr lvl="6" algn="ctr">
              <a:lnSpc>
                <a:spcPct val="90000"/>
              </a:lnSpc>
              <a:spcBef>
                <a:spcPts val="533"/>
              </a:spcBef>
              <a:spcAft>
                <a:spcPts val="0"/>
              </a:spcAft>
              <a:buClr>
                <a:srgbClr val="888888"/>
              </a:buClr>
              <a:buSzPts val="1400"/>
              <a:buNone/>
              <a:defRPr>
                <a:solidFill>
                  <a:srgbClr val="888888"/>
                </a:solidFill>
              </a:defRPr>
            </a:lvl7pPr>
            <a:lvl8pPr lvl="7" algn="ctr">
              <a:lnSpc>
                <a:spcPct val="90000"/>
              </a:lnSpc>
              <a:spcBef>
                <a:spcPts val="533"/>
              </a:spcBef>
              <a:spcAft>
                <a:spcPts val="0"/>
              </a:spcAft>
              <a:buClr>
                <a:srgbClr val="888888"/>
              </a:buClr>
              <a:buSzPts val="1400"/>
              <a:buNone/>
              <a:defRPr>
                <a:solidFill>
                  <a:srgbClr val="888888"/>
                </a:solidFill>
              </a:defRPr>
            </a:lvl8pPr>
            <a:lvl9pPr lvl="8" algn="ctr">
              <a:lnSpc>
                <a:spcPct val="90000"/>
              </a:lnSpc>
              <a:spcBef>
                <a:spcPts val="533"/>
              </a:spcBef>
              <a:spcAft>
                <a:spcPts val="0"/>
              </a:spcAft>
              <a:buClr>
                <a:srgbClr val="888888"/>
              </a:buClr>
              <a:buSzPts val="1400"/>
              <a:buNone/>
              <a:defRPr>
                <a:solidFill>
                  <a:srgbClr val="888888"/>
                </a:solidFill>
              </a:defRPr>
            </a:lvl9pPr>
          </a:lstStyle>
          <a:p>
            <a:endParaRPr/>
          </a:p>
        </p:txBody>
      </p:sp>
      <p:sp>
        <p:nvSpPr>
          <p:cNvPr id="167" name="Google Shape;167;p3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500712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Logo Full Page">
  <p:cSld name="Logo Full Page">
    <p:spTree>
      <p:nvGrpSpPr>
        <p:cNvPr id="1" name="Shape 168"/>
        <p:cNvGrpSpPr/>
        <p:nvPr/>
      </p:nvGrpSpPr>
      <p:grpSpPr>
        <a:xfrm>
          <a:off x="0" y="0"/>
          <a:ext cx="0" cy="0"/>
          <a:chOff x="0" y="0"/>
          <a:chExt cx="0" cy="0"/>
        </a:xfrm>
      </p:grpSpPr>
      <p:sp>
        <p:nvSpPr>
          <p:cNvPr id="169" name="Google Shape;169;p39"/>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480050" rIns="0" bIns="0" anchor="ctr" anchorCtr="0">
            <a:noAutofit/>
          </a:bodyPr>
          <a:lstStyle>
            <a:lvl1pPr marR="0" lvl="0" algn="ctr" rtl="0">
              <a:lnSpc>
                <a:spcPct val="110000"/>
              </a:lnSpc>
              <a:spcBef>
                <a:spcPts val="0"/>
              </a:spcBef>
              <a:spcAft>
                <a:spcPts val="0"/>
              </a:spcAft>
              <a:buClr>
                <a:schemeClr val="dk1"/>
              </a:buClr>
              <a:buSzPts val="800"/>
              <a:buFont typeface="Poppins"/>
              <a:buNone/>
              <a:defRPr sz="1067" b="0" i="0" u="none" strike="noStrike" cap="none">
                <a:solidFill>
                  <a:schemeClr val="dk1"/>
                </a:solidFill>
                <a:latin typeface="Poppins"/>
                <a:ea typeface="Poppins"/>
                <a:cs typeface="Poppins"/>
                <a:sym typeface="Poppins"/>
              </a:defRPr>
            </a:lvl1pPr>
            <a:lvl2pPr marR="0" lvl="1"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2pPr>
            <a:lvl3pPr marR="0" lvl="2"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3pPr>
            <a:lvl4pPr marR="0" lvl="3"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4pPr>
            <a:lvl5pPr marR="0" lvl="4" algn="l" rtl="0">
              <a:lnSpc>
                <a:spcPct val="157142"/>
              </a:lnSpc>
              <a:spcBef>
                <a:spcPts val="0"/>
              </a:spcBef>
              <a:spcAft>
                <a:spcPts val="0"/>
              </a:spcAft>
              <a:buClr>
                <a:schemeClr val="dk1"/>
              </a:buClr>
              <a:buSzPts val="1100"/>
              <a:buFont typeface="Arial"/>
              <a:buChar char="•"/>
              <a:defRPr sz="1467" b="0" i="0" u="none" strike="noStrike" cap="none">
                <a:solidFill>
                  <a:schemeClr val="dk1"/>
                </a:solidFill>
                <a:latin typeface="Poppins"/>
                <a:ea typeface="Poppins"/>
                <a:cs typeface="Poppins"/>
                <a:sym typeface="Poppins"/>
              </a:defRPr>
            </a:lvl5pPr>
            <a:lvl6pPr marR="0" lvl="5"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6pPr>
            <a:lvl7pPr marR="0" lvl="6"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7pPr>
            <a:lvl8pPr marR="0" lvl="7"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8pPr>
            <a:lvl9pPr marR="0" lvl="8"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Poppins"/>
                <a:ea typeface="Poppins"/>
                <a:cs typeface="Poppins"/>
                <a:sym typeface="Poppins"/>
              </a:defRPr>
            </a:lvl9pPr>
          </a:lstStyle>
          <a:p>
            <a:endParaRPr/>
          </a:p>
        </p:txBody>
      </p:sp>
      <p:sp>
        <p:nvSpPr>
          <p:cNvPr id="170" name="Google Shape;170;p39"/>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1"/>
              </a:buClr>
              <a:buSzPts val="1700"/>
              <a:buFont typeface="Poppins"/>
              <a:buNone/>
              <a:defRPr sz="2267" b="0" i="0">
                <a:latin typeface="Poppins"/>
                <a:ea typeface="Poppins"/>
                <a:cs typeface="Poppins"/>
                <a:sym typeface="Poppi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1" name="Google Shape;171;p3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67" b="0" i="0">
                <a:solidFill>
                  <a:schemeClr val="lt1"/>
                </a:solidFill>
                <a:latin typeface="Poppins"/>
                <a:ea typeface="Poppins"/>
                <a:cs typeface="Poppins"/>
                <a:sym typeface="Poppins"/>
              </a:defRPr>
            </a:lvl1pPr>
            <a:lvl2pPr marL="0" lvl="1" indent="0" algn="r">
              <a:spcBef>
                <a:spcPts val="0"/>
              </a:spcBef>
              <a:buNone/>
              <a:defRPr sz="667" b="0" i="0">
                <a:solidFill>
                  <a:schemeClr val="lt1"/>
                </a:solidFill>
                <a:latin typeface="Poppins"/>
                <a:ea typeface="Poppins"/>
                <a:cs typeface="Poppins"/>
                <a:sym typeface="Poppins"/>
              </a:defRPr>
            </a:lvl2pPr>
            <a:lvl3pPr marL="0" lvl="2" indent="0" algn="r">
              <a:spcBef>
                <a:spcPts val="0"/>
              </a:spcBef>
              <a:buNone/>
              <a:defRPr sz="667" b="0" i="0">
                <a:solidFill>
                  <a:schemeClr val="lt1"/>
                </a:solidFill>
                <a:latin typeface="Poppins"/>
                <a:ea typeface="Poppins"/>
                <a:cs typeface="Poppins"/>
                <a:sym typeface="Poppins"/>
              </a:defRPr>
            </a:lvl3pPr>
            <a:lvl4pPr marL="0" lvl="3" indent="0" algn="r">
              <a:spcBef>
                <a:spcPts val="0"/>
              </a:spcBef>
              <a:buNone/>
              <a:defRPr sz="667" b="0" i="0">
                <a:solidFill>
                  <a:schemeClr val="lt1"/>
                </a:solidFill>
                <a:latin typeface="Poppins"/>
                <a:ea typeface="Poppins"/>
                <a:cs typeface="Poppins"/>
                <a:sym typeface="Poppins"/>
              </a:defRPr>
            </a:lvl4pPr>
            <a:lvl5pPr marL="0" lvl="4" indent="0" algn="r">
              <a:spcBef>
                <a:spcPts val="0"/>
              </a:spcBef>
              <a:buNone/>
              <a:defRPr sz="667" b="0" i="0">
                <a:solidFill>
                  <a:schemeClr val="lt1"/>
                </a:solidFill>
                <a:latin typeface="Poppins"/>
                <a:ea typeface="Poppins"/>
                <a:cs typeface="Poppins"/>
                <a:sym typeface="Poppins"/>
              </a:defRPr>
            </a:lvl5pPr>
            <a:lvl6pPr marL="0" lvl="5" indent="0" algn="r">
              <a:spcBef>
                <a:spcPts val="0"/>
              </a:spcBef>
              <a:buNone/>
              <a:defRPr sz="667" b="0" i="0">
                <a:solidFill>
                  <a:schemeClr val="lt1"/>
                </a:solidFill>
                <a:latin typeface="Poppins"/>
                <a:ea typeface="Poppins"/>
                <a:cs typeface="Poppins"/>
                <a:sym typeface="Poppins"/>
              </a:defRPr>
            </a:lvl6pPr>
            <a:lvl7pPr marL="0" lvl="6" indent="0" algn="r">
              <a:spcBef>
                <a:spcPts val="0"/>
              </a:spcBef>
              <a:buNone/>
              <a:defRPr sz="667" b="0" i="0">
                <a:solidFill>
                  <a:schemeClr val="lt1"/>
                </a:solidFill>
                <a:latin typeface="Poppins"/>
                <a:ea typeface="Poppins"/>
                <a:cs typeface="Poppins"/>
                <a:sym typeface="Poppins"/>
              </a:defRPr>
            </a:lvl7pPr>
            <a:lvl8pPr marL="0" lvl="7" indent="0" algn="r">
              <a:spcBef>
                <a:spcPts val="0"/>
              </a:spcBef>
              <a:buNone/>
              <a:defRPr sz="667" b="0" i="0">
                <a:solidFill>
                  <a:schemeClr val="lt1"/>
                </a:solidFill>
                <a:latin typeface="Poppins"/>
                <a:ea typeface="Poppins"/>
                <a:cs typeface="Poppins"/>
                <a:sym typeface="Poppins"/>
              </a:defRPr>
            </a:lvl8pPr>
            <a:lvl9pPr marL="0" lvl="8" indent="0" algn="r">
              <a:spcBef>
                <a:spcPts val="0"/>
              </a:spcBef>
              <a:buNone/>
              <a:defRPr sz="667" b="0" i="0">
                <a:solidFill>
                  <a:schemeClr val="lt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331489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One Column: Image Righ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10" name="Picture Placeholder 4">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3" name="Slide Number Placeholder 2">
            <a:extLst>
              <a:ext uri="{FF2B5EF4-FFF2-40B4-BE49-F238E27FC236}">
                <a16:creationId xmlns:a16="http://schemas.microsoft.com/office/drawing/2014/main" id="{81AF3099-DFCB-6645-89E4-159BC12332AB}"/>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00477625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One Column: Image Right Option 2">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 standard dummy text ever since the 1500s.</a:t>
            </a:r>
          </a:p>
        </p:txBody>
      </p:sp>
      <p:sp>
        <p:nvSpPr>
          <p:cNvPr id="3" name="Slide Number Placeholder 2">
            <a:extLst>
              <a:ext uri="{FF2B5EF4-FFF2-40B4-BE49-F238E27FC236}">
                <a16:creationId xmlns:a16="http://schemas.microsoft.com/office/drawing/2014/main" id="{18133FC2-193D-634C-833D-4A9C30650180}"/>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9353740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One Column: Full Image">
    <p:spTree>
      <p:nvGrpSpPr>
        <p:cNvPr id="1" name=""/>
        <p:cNvGrpSpPr/>
        <p:nvPr/>
      </p:nvGrpSpPr>
      <p:grpSpPr>
        <a:xfrm>
          <a:off x="0" y="0"/>
          <a:ext cx="0" cy="0"/>
          <a:chOff x="0" y="0"/>
          <a:chExt cx="0" cy="0"/>
        </a:xfrm>
      </p:grpSpPr>
      <p:sp>
        <p:nvSpPr>
          <p:cNvPr id="5" name="Picture Placeholder 14">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3048" y="0"/>
            <a:ext cx="12188952"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 Next Medium" panose="020B0602020204020303" pitchFamily="34" charset="77"/>
              </a:defRPr>
            </a:lvl1pPr>
          </a:lstStyle>
          <a:p>
            <a:r>
              <a:rPr lang="en-US"/>
              <a:t>Long title </a:t>
            </a:r>
            <a:br>
              <a:rPr lang="en-US"/>
            </a:br>
            <a:r>
              <a:rPr lang="en-US"/>
              <a:t>sentence case</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a:t>
            </a:r>
          </a:p>
        </p:txBody>
      </p:sp>
      <p:sp>
        <p:nvSpPr>
          <p:cNvPr id="3" name="Slide Number Placeholder 2">
            <a:extLst>
              <a:ext uri="{FF2B5EF4-FFF2-40B4-BE49-F238E27FC236}">
                <a16:creationId xmlns:a16="http://schemas.microsoft.com/office/drawing/2014/main" id="{7174584E-B4DF-7D42-8B27-EE3368B4BFA4}"/>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4879146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6183202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alf circle image: Image Lef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5" name="Picture Placeholder 14">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Drag and drop image or click icon to add</a:t>
            </a:r>
          </a:p>
        </p:txBody>
      </p:sp>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8" name="Text Placeholder 8">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39558441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circle image: Image Righ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 Next Medium" panose="020B0602020204020303" pitchFamily="34" charset="77"/>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2609708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ice —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
        <p:nvSpPr>
          <p:cNvPr id="3" name="Slide Number Placeholder 2">
            <a:extLst>
              <a:ext uri="{FF2B5EF4-FFF2-40B4-BE49-F238E27FC236}">
                <a16:creationId xmlns:a16="http://schemas.microsoft.com/office/drawing/2014/main" id="{E34AAB2B-E7DF-5344-B4F9-3BE101E18EDB}"/>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76909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a:p>
          <a:p>
            <a:pPr lvl="0"/>
            <a:r>
              <a:rPr lang="en-US"/>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0704655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with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62072"/>
            <a:ext cx="3355848" cy="1143000"/>
          </a:xfrm>
        </p:spPr>
        <p:txBody>
          <a:bodyPr anchor="ctr" anchorCtr="0">
            <a:noAutofit/>
          </a:bodyPr>
          <a:lstStyle>
            <a:lvl1pPr>
              <a:defRPr sz="2300" b="0" i="0">
                <a:latin typeface="Futura Next Medium" panose="020B0602020204020303" pitchFamily="34" charset="77"/>
              </a:defRPr>
            </a:lvl1pPr>
          </a:lstStyle>
          <a:p>
            <a:r>
              <a:rPr lang="en-US"/>
              <a:t>Long title sentence case, lorem ipsum has been standard dummy text.</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01952"/>
            <a:ext cx="6153912" cy="365760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a:p>
            <a:pPr lvl="0"/>
            <a:endParaRPr lang="en-US"/>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490472"/>
            <a:ext cx="6153912"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3" name="Slide Number Placeholder 2">
            <a:extLst>
              <a:ext uri="{FF2B5EF4-FFF2-40B4-BE49-F238E27FC236}">
                <a16:creationId xmlns:a16="http://schemas.microsoft.com/office/drawing/2014/main" id="{EC7A992B-7848-D544-B4C3-4AAC89692C85}"/>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2086035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6" name="Chart Placeholder 12">
            <a:extLst>
              <a:ext uri="{FF2B5EF4-FFF2-40B4-BE49-F238E27FC236}">
                <a16:creationId xmlns:a16="http://schemas.microsoft.com/office/drawing/2014/main" id="{7AEAD2CC-107A-354B-9784-21BB6F199BA3}"/>
              </a:ext>
            </a:extLst>
          </p:cNvPr>
          <p:cNvSpPr>
            <a:spLocks noGrp="1"/>
          </p:cNvSpPr>
          <p:nvPr>
            <p:ph type="chart" sz="quarter" idx="10" hasCustomPrompt="1"/>
          </p:nvPr>
        </p:nvSpPr>
        <p:spPr>
          <a:xfrm>
            <a:off x="685979" y="1805796"/>
            <a:ext cx="10820170" cy="4136136"/>
          </a:xfrm>
          <a:prstGeom prst="rect">
            <a:avLst/>
          </a:prstGeom>
        </p:spPr>
        <p:txBody>
          <a:bodyPr tIns="914400" anchor="ctr" anchorCtr="0"/>
          <a:lstStyle>
            <a:lvl1pPr algn="ctr">
              <a:defRPr b="0" i="0"/>
            </a:lvl1pPr>
          </a:lstStyle>
          <a:p>
            <a:r>
              <a:rPr lang="en-US"/>
              <a:t>Insert or create a chart</a:t>
            </a:r>
          </a:p>
        </p:txBody>
      </p:sp>
      <p:sp>
        <p:nvSpPr>
          <p:cNvPr id="3" name="Slide Number Placeholder 2">
            <a:extLst>
              <a:ext uri="{FF2B5EF4-FFF2-40B4-BE49-F238E27FC236}">
                <a16:creationId xmlns:a16="http://schemas.microsoft.com/office/drawing/2014/main" id="{93E60096-6BE3-B249-A1A7-82EB308A1B48}"/>
              </a:ext>
            </a:extLst>
          </p:cNvPr>
          <p:cNvSpPr>
            <a:spLocks noGrp="1"/>
          </p:cNvSpPr>
          <p:nvPr>
            <p:ph type="sldNum" sz="quarter" idx="11"/>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8623941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3" name="Slide Number Placeholder 2">
            <a:extLst>
              <a:ext uri="{FF2B5EF4-FFF2-40B4-BE49-F238E27FC236}">
                <a16:creationId xmlns:a16="http://schemas.microsoft.com/office/drawing/2014/main" id="{F41A6B02-47AE-A348-BE2A-D3E113B9C3CD}"/>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88258022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go with Copy">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097280"/>
            <a:ext cx="3355848" cy="4206240"/>
          </a:xfrm>
        </p:spPr>
        <p:txBody>
          <a:bodyPr numCol="1" spcCol="384048"/>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a:t>
            </a:r>
            <a:r>
              <a:rPr lang="en-US" err="1"/>
              <a:t>Letraset</a:t>
            </a:r>
            <a:r>
              <a:rPr lang="en-US"/>
              <a:t> sheets containing Lorem Ipsum passages, and more recently with desktop publishing software like Aldus PageMaker including versions of Lorem Ipsum.</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685800"/>
            <a:ext cx="3355848" cy="256032"/>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Subheads set in sentence case</a:t>
            </a:r>
          </a:p>
        </p:txBody>
      </p:sp>
      <p:sp>
        <p:nvSpPr>
          <p:cNvPr id="6" name="Picture Placeholder 14">
            <a:extLst>
              <a:ext uri="{FF2B5EF4-FFF2-40B4-BE49-F238E27FC236}">
                <a16:creationId xmlns:a16="http://schemas.microsoft.com/office/drawing/2014/main" id="{909FA3C1-387A-6442-B58B-1D1E68584C0C}"/>
              </a:ext>
            </a:extLst>
          </p:cNvPr>
          <p:cNvSpPr>
            <a:spLocks noGrp="1"/>
          </p:cNvSpPr>
          <p:nvPr>
            <p:ph type="pic" sz="quarter" idx="12"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Slide Number Placeholder 1">
            <a:extLst>
              <a:ext uri="{FF2B5EF4-FFF2-40B4-BE49-F238E27FC236}">
                <a16:creationId xmlns:a16="http://schemas.microsoft.com/office/drawing/2014/main" id="{183063AE-43C7-0448-9F6E-8CF9A35727E2}"/>
              </a:ext>
            </a:extLst>
          </p:cNvPr>
          <p:cNvSpPr>
            <a:spLocks noGrp="1"/>
          </p:cNvSpPr>
          <p:nvPr>
            <p:ph type="sldNum" sz="quarter" idx="13"/>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9039618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go Full Page">
    <p:spTree>
      <p:nvGrpSpPr>
        <p:cNvPr id="1" name=""/>
        <p:cNvGrpSpPr/>
        <p:nvPr/>
      </p:nvGrpSpPr>
      <p:grpSpPr>
        <a:xfrm>
          <a:off x="0" y="0"/>
          <a:ext cx="0" cy="0"/>
          <a:chOff x="0" y="0"/>
          <a:chExt cx="0" cy="0"/>
        </a:xfrm>
      </p:grpSpPr>
      <p:sp>
        <p:nvSpPr>
          <p:cNvPr id="3" name="Picture Placeholder 14">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88952"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Placeholder 3">
            <a:extLst>
              <a:ext uri="{FF2B5EF4-FFF2-40B4-BE49-F238E27FC236}">
                <a16:creationId xmlns:a16="http://schemas.microsoft.com/office/drawing/2014/main" id="{5F643FF8-B6AD-F44E-B5A7-CEB62A0D2D01}"/>
              </a:ext>
            </a:extLst>
          </p:cNvPr>
          <p:cNvSpPr>
            <a:spLocks noGrp="1"/>
          </p:cNvSpPr>
          <p:nvPr>
            <p:ph type="sldNum" sz="quarter" idx="12"/>
          </p:nvPr>
        </p:nvSpPr>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985668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0EB734-3B5F-884D-8F8F-73E2C7325AB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37305831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ize —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noChangeAspect="1"/>
          </p:cNvSpPr>
          <p:nvPr>
            <p:ph type="ctrTitle" hasCustomPrompt="1"/>
          </p:nvPr>
        </p:nvSpPr>
        <p:spPr>
          <a:xfrm>
            <a:off x="1346610" y="2759428"/>
            <a:ext cx="9495733" cy="1339145"/>
          </a:xfrm>
        </p:spPr>
        <p:txBody>
          <a:bodyPr anchor="ctr">
            <a:noAutofit/>
          </a:bodyPr>
          <a:lstStyle>
            <a:lvl1pPr algn="ctr">
              <a:lnSpc>
                <a:spcPct val="110000"/>
              </a:lnSpc>
              <a:defRPr sz="3400" b="0" i="0" kern="0" cap="none" spc="0" baseline="0">
                <a:solidFill>
                  <a:schemeClr val="bg1"/>
                </a:solidFill>
                <a:latin typeface="+mj-lt"/>
              </a:defRPr>
            </a:lvl1pPr>
          </a:lstStyle>
          <a:p>
            <a:r>
              <a:rPr lang="en-US"/>
              <a:t>Seize the space.</a:t>
            </a:r>
          </a:p>
        </p:txBody>
      </p:sp>
      <p:sp>
        <p:nvSpPr>
          <p:cNvPr id="11" name="Freeform 10">
            <a:extLst>
              <a:ext uri="{FF2B5EF4-FFF2-40B4-BE49-F238E27FC236}">
                <a16:creationId xmlns:a16="http://schemas.microsoft.com/office/drawing/2014/main" id="{C6389E81-2C51-C14F-8B21-C5B308E14B55}"/>
              </a:ext>
            </a:extLst>
          </p:cNvPr>
          <p:cNvSpPr>
            <a:spLocks noChangeAspect="1"/>
          </p:cNvSpPr>
          <p:nvPr userDrawn="1"/>
        </p:nvSpPr>
        <p:spPr>
          <a:xfrm>
            <a:off x="3694176" y="1028700"/>
            <a:ext cx="4800600" cy="4800600"/>
          </a:xfrm>
          <a:custGeom>
            <a:avLst/>
            <a:gdLst>
              <a:gd name="connsiteX0" fmla="*/ 2400300 w 4800600"/>
              <a:gd name="connsiteY0" fmla="*/ 264771 h 4800600"/>
              <a:gd name="connsiteX1" fmla="*/ 264770 w 4800600"/>
              <a:gd name="connsiteY1" fmla="*/ 2400301 h 4800600"/>
              <a:gd name="connsiteX2" fmla="*/ 2400300 w 4800600"/>
              <a:gd name="connsiteY2" fmla="*/ 4535831 h 4800600"/>
              <a:gd name="connsiteX3" fmla="*/ 4535830 w 4800600"/>
              <a:gd name="connsiteY3" fmla="*/ 2400301 h 4800600"/>
              <a:gd name="connsiteX4" fmla="*/ 2400300 w 4800600"/>
              <a:gd name="connsiteY4" fmla="*/ 264771 h 4800600"/>
              <a:gd name="connsiteX5" fmla="*/ 2400300 w 4800600"/>
              <a:gd name="connsiteY5" fmla="*/ 0 h 4800600"/>
              <a:gd name="connsiteX6" fmla="*/ 4800600 w 4800600"/>
              <a:gd name="connsiteY6" fmla="*/ 2400300 h 4800600"/>
              <a:gd name="connsiteX7" fmla="*/ 2400300 w 4800600"/>
              <a:gd name="connsiteY7" fmla="*/ 4800600 h 4800600"/>
              <a:gd name="connsiteX8" fmla="*/ 0 w 4800600"/>
              <a:gd name="connsiteY8" fmla="*/ 2400300 h 4800600"/>
              <a:gd name="connsiteX9" fmla="*/ 2400300 w 4800600"/>
              <a:gd name="connsiteY9" fmla="*/ 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0600" h="4800600">
                <a:moveTo>
                  <a:pt x="2400300" y="264771"/>
                </a:moveTo>
                <a:cubicBezTo>
                  <a:pt x="1220879" y="264771"/>
                  <a:pt x="264770" y="1220880"/>
                  <a:pt x="264770" y="2400301"/>
                </a:cubicBezTo>
                <a:cubicBezTo>
                  <a:pt x="264770" y="3579722"/>
                  <a:pt x="1220879" y="4535831"/>
                  <a:pt x="2400300" y="4535831"/>
                </a:cubicBezTo>
                <a:cubicBezTo>
                  <a:pt x="3579721" y="4535831"/>
                  <a:pt x="4535830" y="3579722"/>
                  <a:pt x="4535830" y="2400301"/>
                </a:cubicBezTo>
                <a:cubicBezTo>
                  <a:pt x="4535830" y="1220880"/>
                  <a:pt x="3579721" y="264771"/>
                  <a:pt x="2400300" y="264771"/>
                </a:cubicBezTo>
                <a:close/>
                <a:moveTo>
                  <a:pt x="2400300" y="0"/>
                </a:moveTo>
                <a:cubicBezTo>
                  <a:pt x="3725949" y="0"/>
                  <a:pt x="4800600" y="1074651"/>
                  <a:pt x="4800600" y="2400300"/>
                </a:cubicBezTo>
                <a:cubicBezTo>
                  <a:pt x="4800600" y="3725949"/>
                  <a:pt x="3725949" y="4800600"/>
                  <a:pt x="2400300" y="4800600"/>
                </a:cubicBezTo>
                <a:cubicBezTo>
                  <a:pt x="1074651" y="4800600"/>
                  <a:pt x="0" y="3725949"/>
                  <a:pt x="0" y="2400300"/>
                </a:cubicBezTo>
                <a:cubicBezTo>
                  <a:pt x="0" y="1074651"/>
                  <a:pt x="1074651" y="0"/>
                  <a:pt x="24003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2">
            <a:extLst>
              <a:ext uri="{FF2B5EF4-FFF2-40B4-BE49-F238E27FC236}">
                <a16:creationId xmlns:a16="http://schemas.microsoft.com/office/drawing/2014/main" id="{4147E1AE-A693-9A40-8B92-695D669D0E57}"/>
              </a:ext>
            </a:extLst>
          </p:cNvPr>
          <p:cNvSpPr>
            <a:spLocks noGrp="1"/>
          </p:cNvSpPr>
          <p:nvPr>
            <p:ph type="sldNum" sz="quarter" idx="10"/>
          </p:nvPr>
        </p:nvSpPr>
        <p:spPr>
          <a:xfrm>
            <a:off x="11228832" y="6309360"/>
            <a:ext cx="274320" cy="92333"/>
          </a:xfrm>
        </p:spPr>
        <p:txBody>
          <a:bodyPr/>
          <a:lstStyle>
            <a:lvl1pPr>
              <a:defRPr>
                <a:solidFill>
                  <a:schemeClr val="bg1"/>
                </a:solidFill>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524924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oice — Red">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ADD0CD-A098-B946-BE28-294A2772A5B2}"/>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a:p>
        </p:txBody>
      </p:sp>
      <p:sp>
        <p:nvSpPr>
          <p:cNvPr id="4" name="Title 1">
            <a:extLst>
              <a:ext uri="{FF2B5EF4-FFF2-40B4-BE49-F238E27FC236}">
                <a16:creationId xmlns:a16="http://schemas.microsoft.com/office/drawing/2014/main" id="{165E5B2F-5967-724C-AD0F-B9349A3D04ED}"/>
              </a:ext>
            </a:extLst>
          </p:cNvPr>
          <p:cNvSpPr>
            <a:spLocks noGrp="1"/>
          </p:cNvSpPr>
          <p:nvPr>
            <p:ph type="ctrTitle" hasCustomPrompt="1"/>
          </p:nvPr>
        </p:nvSpPr>
        <p:spPr>
          <a:xfrm>
            <a:off x="1620012" y="2797769"/>
            <a:ext cx="8951976" cy="1262461"/>
          </a:xfrm>
        </p:spPr>
        <p:txBody>
          <a:bodyPr anchor="ctr">
            <a:noAutofit/>
          </a:bodyPr>
          <a:lstStyle>
            <a:lvl1pPr algn="ctr">
              <a:lnSpc>
                <a:spcPct val="110000"/>
              </a:lnSpc>
              <a:defRPr sz="4200" b="0" i="0" kern="0" cap="all" spc="300" baseline="0">
                <a:solidFill>
                  <a:schemeClr val="bg1"/>
                </a:solidFill>
                <a:latin typeface="Futura Next Medium" panose="020B0602020204020303" pitchFamily="34" charset="77"/>
              </a:defRPr>
            </a:lvl1pPr>
          </a:lstStyle>
          <a:p>
            <a:r>
              <a:rPr lang="en-US"/>
              <a:t>Uncertainty = Possibilities</a:t>
            </a:r>
          </a:p>
        </p:txBody>
      </p:sp>
    </p:spTree>
    <p:extLst>
      <p:ext uri="{BB962C8B-B14F-4D97-AF65-F5344CB8AC3E}">
        <p14:creationId xmlns:p14="http://schemas.microsoft.com/office/powerpoint/2010/main" val="3557065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10.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3.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5.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6.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7.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60.xml"/><Relationship Id="rId4" Type="http://schemas.openxmlformats.org/officeDocument/2006/relationships/hyperlink" Target="http://www.presentationgo.com/" TargetMode="Externa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1B4FED0-E9AE-EB45-B8EA-D99C685DB8A7}"/>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515551455"/>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678563036"/>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0"/>
        </a:spcBef>
        <a:buFontTx/>
        <a:buNone/>
        <a:defRPr sz="1400" kern="1200">
          <a:solidFill>
            <a:schemeClr val="tx1"/>
          </a:solidFill>
          <a:latin typeface="+mn-lt"/>
          <a:ea typeface="+mn-ea"/>
          <a:cs typeface="+mn-cs"/>
        </a:defRPr>
      </a:lvl1pPr>
      <a:lvl2pPr marL="171450" indent="-16510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2pPr>
      <a:lvl3pPr marL="3429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3pPr>
      <a:lvl4pPr marL="51435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4pPr>
      <a:lvl5pPr marL="685800" indent="-171450" algn="l" defTabSz="914400" rtl="0" eaLnBrk="1" latinLnBrk="0" hangingPunct="1">
        <a:lnSpc>
          <a:spcPts val="2200"/>
        </a:lnSpc>
        <a:spcBef>
          <a:spcPts val="0"/>
        </a:spcBef>
        <a:buFont typeface="Arial" panose="020B0604020202020204" pitchFamily="34" charset="0"/>
        <a:buChar char="•"/>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E4E28E-C9B1-A84B-9688-6936A8D3F467}"/>
              </a:ext>
            </a:extLst>
          </p:cNvPr>
          <p:cNvSpPr>
            <a:spLocks noGrp="1"/>
          </p:cNvSpPr>
          <p:nvPr>
            <p:ph type="title"/>
          </p:nvPr>
        </p:nvSpPr>
        <p:spPr>
          <a:xfrm>
            <a:off x="685800" y="685800"/>
            <a:ext cx="10817352" cy="640080"/>
          </a:xfrm>
          <a:prstGeom prst="rect">
            <a:avLst/>
          </a:prstGeom>
        </p:spPr>
        <p:txBody>
          <a:bodyPr vert="horz" lIns="0" tIns="0" rIns="0" bIns="0" rtlCol="0" anchor="t"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89AF4ACA-6E92-0D42-837E-E7F4E20960CE}"/>
              </a:ext>
            </a:extLst>
          </p:cNvPr>
          <p:cNvSpPr>
            <a:spLocks noGrp="1"/>
          </p:cNvSpPr>
          <p:nvPr>
            <p:ph type="body" idx="1"/>
          </p:nvPr>
        </p:nvSpPr>
        <p:spPr>
          <a:xfrm>
            <a:off x="685800" y="1828800"/>
            <a:ext cx="10817352" cy="4114800"/>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5B26F31D-E842-F94E-B01A-672580FAE962}"/>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26708191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0" indent="0" algn="l" defTabSz="914400" rtl="0" eaLnBrk="1" latinLnBrk="0" hangingPunct="1">
        <a:lnSpc>
          <a:spcPts val="2200"/>
        </a:lnSpc>
        <a:spcBef>
          <a:spcPts val="1000"/>
        </a:spcBef>
        <a:buFontTx/>
        <a:buNone/>
        <a:defRPr sz="1400" b="0" i="0" kern="1200">
          <a:solidFill>
            <a:schemeClr val="tx1"/>
          </a:solidFill>
          <a:latin typeface="Futura Next Book" panose="020B0502020204020303" pitchFamily="34" charset="77"/>
          <a:ea typeface="+mn-ea"/>
          <a:cs typeface="+mn-cs"/>
        </a:defRPr>
      </a:lvl1pPr>
      <a:lvl2pPr marL="174625"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2pPr>
      <a:lvl3pPr marL="349250"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3pPr>
      <a:lvl4pPr marL="523875" indent="-174625"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4pPr>
      <a:lvl5pPr marL="687388" indent="-163513" algn="l" defTabSz="914400" rtl="0" eaLnBrk="1" latinLnBrk="0" hangingPunct="1">
        <a:lnSpc>
          <a:spcPts val="2200"/>
        </a:lnSpc>
        <a:spcBef>
          <a:spcPts val="500"/>
        </a:spcBef>
        <a:buFont typeface="Arial" panose="020B0604020202020204" pitchFamily="34" charset="0"/>
        <a:buChar char="•"/>
        <a:tabLst/>
        <a:defRPr sz="1400" b="0" i="0" kern="1200">
          <a:solidFill>
            <a:schemeClr val="tx1"/>
          </a:solidFill>
          <a:latin typeface="Futura Next Book" panose="020B05020202040203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61A8965C-3ACE-0E4F-B84D-EFEBB77BE1BD}"/>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113522978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87805E49-DA53-814D-A542-A53F9A98FD7E}"/>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04650138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 Next 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212517441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 Next 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DE71633F-89C2-D443-A783-E6D80E402F40}"/>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bg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73205220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Lst>
  <p:hf hdr="0" ftr="0" dt="0"/>
  <p:txStyles>
    <p:titleStyle>
      <a:lvl1pPr algn="l" defTabSz="914400" rtl="0" eaLnBrk="1" latinLnBrk="0" hangingPunct="1">
        <a:lnSpc>
          <a:spcPct val="10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130056180"/>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06332"/>
            <a:ext cx="10515600" cy="739056"/>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838200" y="1219200"/>
            <a:ext cx="10515600" cy="4957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p:cNvSpPr/>
          <p:nvPr userDrawn="1"/>
        </p:nvSpPr>
        <p:spPr>
          <a:xfrm>
            <a:off x="0" y="6305911"/>
            <a:ext cx="12192000" cy="552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www.</a:t>
            </a:r>
            <a:r>
              <a:rPr kumimoji="0" lang="en-US" sz="3200" b="0" i="0" u="none" strike="noStrike" kern="1200" cap="none" spc="150" normalizeH="0" baseline="0" noProof="0">
                <a:ln>
                  <a:noFill/>
                </a:ln>
                <a:solidFill>
                  <a:prstClr val="black">
                    <a:lumMod val="85000"/>
                    <a:lumOff val="15000"/>
                  </a:prstClr>
                </a:solidFill>
                <a:effectLst/>
                <a:uLnTx/>
                <a:uFillTx/>
                <a:latin typeface="+mn-lt"/>
                <a:ea typeface="+mn-ea"/>
                <a:cs typeface="+mn-cs"/>
              </a:rPr>
              <a:t>presentationgo</a:t>
            </a:r>
            <a:r>
              <a:rPr kumimoji="0" lang="en-US" sz="3200" b="0" i="0" u="none" strike="noStrike" kern="1200" cap="none" spc="150" normalizeH="0" baseline="0" noProof="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83153" y="21288"/>
            <a:ext cx="369496" cy="761203"/>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a:p>
        </p:txBody>
      </p:sp>
      <p:grpSp>
        <p:nvGrpSpPr>
          <p:cNvPr id="8" name="Group 7"/>
          <p:cNvGrpSpPr/>
          <p:nvPr userDrawn="1"/>
        </p:nvGrpSpPr>
        <p:grpSpPr>
          <a:xfrm>
            <a:off x="-2206543" y="-73804"/>
            <a:ext cx="1977373" cy="612144"/>
            <a:chOff x="-2096383" y="21447"/>
            <a:chExt cx="1483030" cy="612144"/>
          </a:xfrm>
        </p:grpSpPr>
        <p:sp>
          <p:nvSpPr>
            <p:cNvPr id="10" name="TextBox 9"/>
            <p:cNvSpPr txBox="1"/>
            <p:nvPr userDrawn="1"/>
          </p:nvSpPr>
          <p:spPr>
            <a:xfrm>
              <a:off x="-2096383" y="21447"/>
              <a:ext cx="276759"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346490" cy="246221"/>
            </a:xfrm>
            <a:prstGeom prst="rect">
              <a:avLst/>
            </a:prstGeom>
            <a:noFill/>
          </p:spPr>
          <p:txBody>
            <a:bodyPr wrap="none" rtlCol="0">
              <a:spAutoFit/>
            </a:bodyPr>
            <a:lstStyle/>
            <a:p>
              <a:r>
                <a:rPr lang="en-US" sz="100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118532" y="6959601"/>
            <a:ext cx="1564852" cy="261610"/>
          </a:xfrm>
          <a:prstGeom prst="rect">
            <a:avLst/>
          </a:prstGeom>
        </p:spPr>
        <p:txBody>
          <a:bodyPr wrap="none">
            <a:spAutoFit/>
          </a:bodyPr>
          <a:lstStyle/>
          <a:p>
            <a:r>
              <a:rPr lang="en-US" sz="1100" b="0" i="0">
                <a:solidFill>
                  <a:srgbClr val="555555"/>
                </a:solidFill>
                <a:effectLst/>
                <a:latin typeface="Open Sans" panose="020B0606030504020204" pitchFamily="34" charset="0"/>
              </a:rPr>
              <a:t>© </a:t>
            </a:r>
            <a:r>
              <a:rPr lang="en-US" sz="1100" b="0" i="0" u="none" strike="noStrike">
                <a:solidFill>
                  <a:srgbClr val="A5CD28"/>
                </a:solidFill>
                <a:effectLst/>
                <a:latin typeface="Open Sans" panose="020B0606030504020204" pitchFamily="34" charset="0"/>
                <a:hlinkClick r:id="rId4" tooltip="PresentationGo!"/>
              </a:rPr>
              <a:t>presentationgo.com</a:t>
            </a:r>
            <a:endParaRPr lang="en-US" sz="1100"/>
          </a:p>
        </p:txBody>
      </p:sp>
    </p:spTree>
    <p:extLst>
      <p:ext uri="{BB962C8B-B14F-4D97-AF65-F5344CB8AC3E}">
        <p14:creationId xmlns:p14="http://schemas.microsoft.com/office/powerpoint/2010/main" val="3648119844"/>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1"/>
              </a:buClr>
              <a:buSzPts val="1700"/>
              <a:buFont typeface="Poppins"/>
              <a:buNone/>
              <a:defRPr sz="1700" b="0" i="0" u="none" strike="noStrike" cap="none">
                <a:solidFill>
                  <a:schemeClr val="dk1"/>
                </a:solidFill>
                <a:latin typeface="Poppins"/>
                <a:ea typeface="Poppins"/>
                <a:cs typeface="Poppins"/>
                <a:sym typeface="Poppi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2" name="Google Shape;112;p26"/>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228600" algn="l" rtl="0">
              <a:lnSpc>
                <a:spcPct val="157142"/>
              </a:lnSpc>
              <a:spcBef>
                <a:spcPts val="0"/>
              </a:spcBef>
              <a:spcAft>
                <a:spcPts val="0"/>
              </a:spcAft>
              <a:buClr>
                <a:schemeClr val="dk1"/>
              </a:buClr>
              <a:buSzPts val="1100"/>
              <a:buFont typeface="Poppins"/>
              <a:buNone/>
              <a:defRPr sz="1100" b="0" i="0" u="none" strike="noStrike" cap="none">
                <a:solidFill>
                  <a:schemeClr val="dk1"/>
                </a:solidFill>
                <a:latin typeface="Poppins"/>
                <a:ea typeface="Poppins"/>
                <a:cs typeface="Poppins"/>
                <a:sym typeface="Poppins"/>
              </a:defRPr>
            </a:lvl1pPr>
            <a:lvl2pPr marL="914400" marR="0" lvl="1" indent="-298450" algn="l" rtl="0">
              <a:lnSpc>
                <a:spcPct val="157142"/>
              </a:lnSpc>
              <a:spcBef>
                <a:spcPts val="0"/>
              </a:spcBef>
              <a:spcAft>
                <a:spcPts val="0"/>
              </a:spcAft>
              <a:buClr>
                <a:schemeClr val="dk1"/>
              </a:buClr>
              <a:buSzPts val="1100"/>
              <a:buFont typeface="Arial"/>
              <a:buChar char="•"/>
              <a:defRPr sz="1100" b="0" i="0" u="none" strike="noStrike" cap="none">
                <a:solidFill>
                  <a:schemeClr val="dk1"/>
                </a:solidFill>
                <a:latin typeface="Poppins"/>
                <a:ea typeface="Poppins"/>
                <a:cs typeface="Poppins"/>
                <a:sym typeface="Poppins"/>
              </a:defRPr>
            </a:lvl2pPr>
            <a:lvl3pPr marL="1371600" marR="0" lvl="2" indent="-298450" algn="l" rtl="0">
              <a:lnSpc>
                <a:spcPct val="157142"/>
              </a:lnSpc>
              <a:spcBef>
                <a:spcPts val="0"/>
              </a:spcBef>
              <a:spcAft>
                <a:spcPts val="0"/>
              </a:spcAft>
              <a:buClr>
                <a:schemeClr val="dk1"/>
              </a:buClr>
              <a:buSzPts val="1100"/>
              <a:buFont typeface="Arial"/>
              <a:buChar char="•"/>
              <a:defRPr sz="1100" b="0" i="0" u="none" strike="noStrike" cap="none">
                <a:solidFill>
                  <a:schemeClr val="dk1"/>
                </a:solidFill>
                <a:latin typeface="Poppins"/>
                <a:ea typeface="Poppins"/>
                <a:cs typeface="Poppins"/>
                <a:sym typeface="Poppins"/>
              </a:defRPr>
            </a:lvl3pPr>
            <a:lvl4pPr marL="1828800" marR="0" lvl="3" indent="-298450" algn="l" rtl="0">
              <a:lnSpc>
                <a:spcPct val="157142"/>
              </a:lnSpc>
              <a:spcBef>
                <a:spcPts val="0"/>
              </a:spcBef>
              <a:spcAft>
                <a:spcPts val="0"/>
              </a:spcAft>
              <a:buClr>
                <a:schemeClr val="dk1"/>
              </a:buClr>
              <a:buSzPts val="1100"/>
              <a:buFont typeface="Arial"/>
              <a:buChar char="•"/>
              <a:defRPr sz="1100" b="0" i="0" u="none" strike="noStrike" cap="none">
                <a:solidFill>
                  <a:schemeClr val="dk1"/>
                </a:solidFill>
                <a:latin typeface="Poppins"/>
                <a:ea typeface="Poppins"/>
                <a:cs typeface="Poppins"/>
                <a:sym typeface="Poppins"/>
              </a:defRPr>
            </a:lvl4pPr>
            <a:lvl5pPr marL="2286000" marR="0" lvl="4" indent="-298450" algn="l" rtl="0">
              <a:lnSpc>
                <a:spcPct val="157142"/>
              </a:lnSpc>
              <a:spcBef>
                <a:spcPts val="0"/>
              </a:spcBef>
              <a:spcAft>
                <a:spcPts val="0"/>
              </a:spcAft>
              <a:buClr>
                <a:schemeClr val="dk1"/>
              </a:buClr>
              <a:buSzPts val="1100"/>
              <a:buFont typeface="Arial"/>
              <a:buChar char="•"/>
              <a:defRPr sz="1100" b="0" i="0" u="none" strike="noStrike" cap="none">
                <a:solidFill>
                  <a:schemeClr val="dk1"/>
                </a:solidFill>
                <a:latin typeface="Poppins"/>
                <a:ea typeface="Poppins"/>
                <a:cs typeface="Poppins"/>
                <a:sym typeface="Poppin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9pPr>
          </a:lstStyle>
          <a:p>
            <a:endParaRPr/>
          </a:p>
        </p:txBody>
      </p:sp>
      <p:sp>
        <p:nvSpPr>
          <p:cNvPr id="113" name="Google Shape;113;p2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67" b="0" i="0">
                <a:solidFill>
                  <a:schemeClr val="dk1"/>
                </a:solidFill>
                <a:latin typeface="Poppins"/>
                <a:ea typeface="Poppins"/>
                <a:cs typeface="Poppins"/>
                <a:sym typeface="Poppins"/>
              </a:defRPr>
            </a:lvl1pPr>
            <a:lvl2pPr marL="0" marR="0" lvl="1" indent="0" algn="r" rtl="0">
              <a:spcBef>
                <a:spcPts val="0"/>
              </a:spcBef>
              <a:buNone/>
              <a:defRPr sz="667" b="0" i="0">
                <a:solidFill>
                  <a:schemeClr val="dk1"/>
                </a:solidFill>
                <a:latin typeface="Poppins"/>
                <a:ea typeface="Poppins"/>
                <a:cs typeface="Poppins"/>
                <a:sym typeface="Poppins"/>
              </a:defRPr>
            </a:lvl2pPr>
            <a:lvl3pPr marL="0" marR="0" lvl="2" indent="0" algn="r" rtl="0">
              <a:spcBef>
                <a:spcPts val="0"/>
              </a:spcBef>
              <a:buNone/>
              <a:defRPr sz="667" b="0" i="0">
                <a:solidFill>
                  <a:schemeClr val="dk1"/>
                </a:solidFill>
                <a:latin typeface="Poppins"/>
                <a:ea typeface="Poppins"/>
                <a:cs typeface="Poppins"/>
                <a:sym typeface="Poppins"/>
              </a:defRPr>
            </a:lvl3pPr>
            <a:lvl4pPr marL="0" marR="0" lvl="3" indent="0" algn="r" rtl="0">
              <a:spcBef>
                <a:spcPts val="0"/>
              </a:spcBef>
              <a:buNone/>
              <a:defRPr sz="667" b="0" i="0">
                <a:solidFill>
                  <a:schemeClr val="dk1"/>
                </a:solidFill>
                <a:latin typeface="Poppins"/>
                <a:ea typeface="Poppins"/>
                <a:cs typeface="Poppins"/>
                <a:sym typeface="Poppins"/>
              </a:defRPr>
            </a:lvl4pPr>
            <a:lvl5pPr marL="0" marR="0" lvl="4" indent="0" algn="r" rtl="0">
              <a:spcBef>
                <a:spcPts val="0"/>
              </a:spcBef>
              <a:buNone/>
              <a:defRPr sz="667" b="0" i="0">
                <a:solidFill>
                  <a:schemeClr val="dk1"/>
                </a:solidFill>
                <a:latin typeface="Poppins"/>
                <a:ea typeface="Poppins"/>
                <a:cs typeface="Poppins"/>
                <a:sym typeface="Poppins"/>
              </a:defRPr>
            </a:lvl5pPr>
            <a:lvl6pPr marL="0" marR="0" lvl="5" indent="0" algn="r" rtl="0">
              <a:spcBef>
                <a:spcPts val="0"/>
              </a:spcBef>
              <a:buNone/>
              <a:defRPr sz="667" b="0" i="0">
                <a:solidFill>
                  <a:schemeClr val="dk1"/>
                </a:solidFill>
                <a:latin typeface="Poppins"/>
                <a:ea typeface="Poppins"/>
                <a:cs typeface="Poppins"/>
                <a:sym typeface="Poppins"/>
              </a:defRPr>
            </a:lvl6pPr>
            <a:lvl7pPr marL="0" marR="0" lvl="6" indent="0" algn="r" rtl="0">
              <a:spcBef>
                <a:spcPts val="0"/>
              </a:spcBef>
              <a:buNone/>
              <a:defRPr sz="667" b="0" i="0">
                <a:solidFill>
                  <a:schemeClr val="dk1"/>
                </a:solidFill>
                <a:latin typeface="Poppins"/>
                <a:ea typeface="Poppins"/>
                <a:cs typeface="Poppins"/>
                <a:sym typeface="Poppins"/>
              </a:defRPr>
            </a:lvl7pPr>
            <a:lvl8pPr marL="0" marR="0" lvl="7" indent="0" algn="r" rtl="0">
              <a:spcBef>
                <a:spcPts val="0"/>
              </a:spcBef>
              <a:buNone/>
              <a:defRPr sz="667" b="0" i="0">
                <a:solidFill>
                  <a:schemeClr val="dk1"/>
                </a:solidFill>
                <a:latin typeface="Poppins"/>
                <a:ea typeface="Poppins"/>
                <a:cs typeface="Poppins"/>
                <a:sym typeface="Poppins"/>
              </a:defRPr>
            </a:lvl8pPr>
            <a:lvl9pPr marL="0" marR="0" lvl="8" indent="0" algn="r" rtl="0">
              <a:spcBef>
                <a:spcPts val="0"/>
              </a:spcBef>
              <a:buNone/>
              <a:defRPr sz="667" b="0" i="0">
                <a:solidFill>
                  <a:schemeClr val="dk1"/>
                </a:solidFill>
                <a:latin typeface="Poppins"/>
                <a:ea typeface="Poppins"/>
                <a:cs typeface="Poppins"/>
                <a:sym typeface="Poppi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90663083"/>
      </p:ext>
    </p:extLst>
  </p:cSld>
  <p:clrMap bg1="lt1" tx1="dk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24">
          <p15:clr>
            <a:srgbClr val="F26B43"/>
          </p15:clr>
        </p15:guide>
        <p15:guide id="2" pos="324">
          <p15:clr>
            <a:srgbClr val="F26B43"/>
          </p15:clr>
        </p15:guide>
        <p15:guide id="3" pos="5436">
          <p15:clr>
            <a:srgbClr val="F26B43"/>
          </p15:clr>
        </p15:guide>
        <p15:guide id="4" pos="576">
          <p15:clr>
            <a:srgbClr val="F26B43"/>
          </p15:clr>
        </p15:guide>
        <p15:guide id="5" pos="756">
          <p15:clr>
            <a:srgbClr val="F26B43"/>
          </p15:clr>
        </p15:guide>
        <p15:guide id="6" pos="1026">
          <p15:clr>
            <a:srgbClr val="F26B43"/>
          </p15:clr>
        </p15:guide>
        <p15:guide id="7" pos="1206">
          <p15:clr>
            <a:srgbClr val="F26B43"/>
          </p15:clr>
        </p15:guide>
        <p15:guide id="8" pos="1458">
          <p15:clr>
            <a:srgbClr val="F26B43"/>
          </p15:clr>
        </p15:guide>
        <p15:guide id="9" pos="1638">
          <p15:clr>
            <a:srgbClr val="F26B43"/>
          </p15:clr>
        </p15:guide>
        <p15:guide id="10" pos="1908">
          <p15:clr>
            <a:srgbClr val="F26B43"/>
          </p15:clr>
        </p15:guide>
        <p15:guide id="11" pos="2088">
          <p15:clr>
            <a:srgbClr val="F26B43"/>
          </p15:clr>
        </p15:guide>
        <p15:guide id="12" pos="2340">
          <p15:clr>
            <a:srgbClr val="F26B43"/>
          </p15:clr>
        </p15:guide>
        <p15:guide id="13" pos="2520">
          <p15:clr>
            <a:srgbClr val="F26B43"/>
          </p15:clr>
        </p15:guide>
        <p15:guide id="14" pos="2790">
          <p15:clr>
            <a:srgbClr val="F26B43"/>
          </p15:clr>
        </p15:guide>
        <p15:guide id="15" pos="2970">
          <p15:clr>
            <a:srgbClr val="F26B43"/>
          </p15:clr>
        </p15:guide>
        <p15:guide id="16" pos="3240">
          <p15:clr>
            <a:srgbClr val="F26B43"/>
          </p15:clr>
        </p15:guide>
        <p15:guide id="17" pos="3420">
          <p15:clr>
            <a:srgbClr val="F26B43"/>
          </p15:clr>
        </p15:guide>
        <p15:guide id="18" pos="3672">
          <p15:clr>
            <a:srgbClr val="F26B43"/>
          </p15:clr>
        </p15:guide>
        <p15:guide id="19" pos="3852">
          <p15:clr>
            <a:srgbClr val="F26B43"/>
          </p15:clr>
        </p15:guide>
        <p15:guide id="20" pos="4122">
          <p15:clr>
            <a:srgbClr val="F26B43"/>
          </p15:clr>
        </p15:guide>
        <p15:guide id="21" pos="4302">
          <p15:clr>
            <a:srgbClr val="F26B43"/>
          </p15:clr>
        </p15:guide>
        <p15:guide id="22" pos="4554">
          <p15:clr>
            <a:srgbClr val="F26B43"/>
          </p15:clr>
        </p15:guide>
        <p15:guide id="23" pos="4734">
          <p15:clr>
            <a:srgbClr val="F26B43"/>
          </p15:clr>
        </p15:guide>
        <p15:guide id="24" pos="5004">
          <p15:clr>
            <a:srgbClr val="F26B43"/>
          </p15:clr>
        </p15:guide>
        <p15:guide id="25" pos="5184">
          <p15:clr>
            <a:srgbClr val="F26B43"/>
          </p15:clr>
        </p15:guide>
        <p15:guide id="26" orient="horz" pos="29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hyperlink" Target="https://tools.publicis.sapient.com/bitbucket/projects/PSMS" TargetMode="External"/><Relationship Id="rId2" Type="http://schemas.openxmlformats.org/officeDocument/2006/relationships/image" Target="../media/image18.jpeg"/><Relationship Id="rId1" Type="http://schemas.openxmlformats.org/officeDocument/2006/relationships/slideLayout" Target="../slideLayouts/slideLayout46.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hyperlink" Target="http://52.71.219.49:8080/" TargetMode="External"/><Relationship Id="rId2" Type="http://schemas.openxmlformats.org/officeDocument/2006/relationships/image" Target="../media/image21.jpeg"/><Relationship Id="rId1" Type="http://schemas.openxmlformats.org/officeDocument/2006/relationships/slideLayout" Target="../slideLayouts/slideLayout46.xml"/><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snapshot.raintank.io/dashboard/snapshot/tFwO6Rjo56OsZZHC4OCQKELWm4yRM5VC?orgId=2"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napshot.raintank.io/dashboard/snapshot/PDmY0lER7teFD4JImOUIC4IZsZ9KTr57?orgId=2" TargetMode="External"/><Relationship Id="rId2" Type="http://schemas.openxmlformats.org/officeDocument/2006/relationships/image" Target="../media/image23.jpeg"/><Relationship Id="rId1" Type="http://schemas.openxmlformats.org/officeDocument/2006/relationships/slideLayout" Target="../slideLayouts/slideLayout62.xml"/><Relationship Id="rId5" Type="http://schemas.openxmlformats.org/officeDocument/2006/relationships/image" Target="../media/image16.sv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s://snapshot.raintank.io/dashboard/snapshot/B7QJ1bDSyYRuJpeUlyOcXNJDjA10IYwh?orgId=2" TargetMode="External"/><Relationship Id="rId2" Type="http://schemas.openxmlformats.org/officeDocument/2006/relationships/image" Target="../media/image24.jpeg"/><Relationship Id="rId1" Type="http://schemas.openxmlformats.org/officeDocument/2006/relationships/slideLayout" Target="../slideLayouts/slideLayout62.xml"/><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hyperlink" Target="https://snapshot.raintank.io/dashboard/snapshot/gLNjvfMvSTf5Vl29rGkKoKu70D3ChpX6?orgId=2" TargetMode="External"/><Relationship Id="rId2" Type="http://schemas.openxmlformats.org/officeDocument/2006/relationships/image" Target="../media/image25.jpeg"/><Relationship Id="rId1" Type="http://schemas.openxmlformats.org/officeDocument/2006/relationships/slideLayout" Target="../slideLayouts/slideLayout62.xml"/><Relationship Id="rId5" Type="http://schemas.openxmlformats.org/officeDocument/2006/relationships/image" Target="../media/image16.sv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snapshot.raintank.io/dashboard/snapshot/UkwREUAN9cLV3VRS4ykc73ED6AVR2ID6?orgId=2"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hyperlink" Target="https://snapshot.raintank.io/dashboard/snapshot/afxLheGDVQiQASNTNyxsPp2XUjKRfxUP?orgId=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hyperlink" Target="https://teams.microsoft.com/l/channel/19%3a5c811468462c4691b5ff40baf8898f46%40thread.tacv2/Alerts?groupId=c8b26856-1d84-4811-99b9-3f8700f866a4&amp;tenantId=d52c9ea1-7c21-47b1-82a3-33a74b1f74b8" TargetMode="External"/><Relationship Id="rId3" Type="http://schemas.openxmlformats.org/officeDocument/2006/relationships/slide" Target="slide19.xml"/><Relationship Id="rId7" Type="http://schemas.openxmlformats.org/officeDocument/2006/relationships/hyperlink" Target="http://52.71.219.49:8080/" TargetMode="External"/><Relationship Id="rId2" Type="http://schemas.openxmlformats.org/officeDocument/2006/relationships/slide" Target="slide26.xml"/><Relationship Id="rId1" Type="http://schemas.openxmlformats.org/officeDocument/2006/relationships/slideLayout" Target="../slideLayouts/slideLayout4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s://eldorado-shop.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46.xml"/><Relationship Id="rId4" Type="http://schemas.openxmlformats.org/officeDocument/2006/relationships/hyperlink" Target="http://a54ef20ba026d4f4da98511fb540aa29-834541859.us-east-1.elb.amazonaws.com/"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0.xml"/><Relationship Id="rId6" Type="http://schemas.openxmlformats.org/officeDocument/2006/relationships/hyperlink" Target="https://tools.publicis.sapient.com/jira/browse/PSMS-1168"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p:txBody>
          <a:bodyPr/>
          <a:lstStyle/>
          <a:p>
            <a:r>
              <a:rPr lang="en-US" sz="4300">
                <a:latin typeface="Futura Next Medium" panose="020B0602020204020303"/>
              </a:rPr>
              <a:t>Problem Statement</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293971449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p:txBody>
          <a:bodyPr/>
          <a:lstStyle/>
          <a:p>
            <a:r>
              <a:rPr lang="en-US" sz="4300">
                <a:latin typeface="+mj-lt"/>
              </a:rPr>
              <a:t>Application Flow</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425400249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4" name="Picture 3">
            <a:extLst>
              <a:ext uri="{FF2B5EF4-FFF2-40B4-BE49-F238E27FC236}">
                <a16:creationId xmlns:a16="http://schemas.microsoft.com/office/drawing/2014/main" id="{A279AAA9-5FD7-4E24-8362-3995FDD79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47" y="456307"/>
            <a:ext cx="11523306" cy="5665548"/>
          </a:xfrm>
          <a:prstGeom prst="rect">
            <a:avLst/>
          </a:prstGeom>
        </p:spPr>
      </p:pic>
    </p:spTree>
    <p:extLst>
      <p:ext uri="{BB962C8B-B14F-4D97-AF65-F5344CB8AC3E}">
        <p14:creationId xmlns:p14="http://schemas.microsoft.com/office/powerpoint/2010/main" val="229655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lstStyle/>
          <a:p>
            <a:r>
              <a:rPr lang="en-US" sz="4300">
                <a:latin typeface="+mj-lt"/>
              </a:rPr>
              <a:t>System Architectures</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145744538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512374" y="188881"/>
            <a:ext cx="10817352" cy="640080"/>
          </a:xfrm>
        </p:spPr>
        <p:txBody>
          <a:bodyPr vert="horz" lIns="0" tIns="0" rIns="0" bIns="0" rtlCol="0" anchor="t">
            <a:noAutofit/>
          </a:bodyPr>
          <a:lstStyle/>
          <a:p>
            <a:r>
              <a:rPr lang="en-US" sz="2400">
                <a:solidFill>
                  <a:srgbClr val="FF0000"/>
                </a:solidFill>
                <a:latin typeface="Futura Note book"/>
              </a:rPr>
              <a:t>Branching Strategy</a:t>
            </a:r>
          </a:p>
        </p:txBody>
      </p:sp>
      <p:pic>
        <p:nvPicPr>
          <p:cNvPr id="7" name="Picture 6">
            <a:extLst>
              <a:ext uri="{FF2B5EF4-FFF2-40B4-BE49-F238E27FC236}">
                <a16:creationId xmlns:a16="http://schemas.microsoft.com/office/drawing/2014/main" id="{DE0B1B06-4BD7-4F7D-B9E8-2902AFF38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5494"/>
            <a:ext cx="12192000" cy="4191493"/>
          </a:xfrm>
          <a:prstGeom prst="rect">
            <a:avLst/>
          </a:prstGeom>
        </p:spPr>
      </p:pic>
      <p:pic>
        <p:nvPicPr>
          <p:cNvPr id="4" name="Graphic 3" descr="Share">
            <a:hlinkClick r:id="rId3"/>
            <a:extLst>
              <a:ext uri="{FF2B5EF4-FFF2-40B4-BE49-F238E27FC236}">
                <a16:creationId xmlns:a16="http://schemas.microsoft.com/office/drawing/2014/main" id="{7FE95044-056E-46B6-9FF6-C5CEF50828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48102" y="197581"/>
            <a:ext cx="631380" cy="631380"/>
          </a:xfrm>
          <a:prstGeom prst="rect">
            <a:avLst/>
          </a:prstGeom>
        </p:spPr>
      </p:pic>
    </p:spTree>
    <p:extLst>
      <p:ext uri="{BB962C8B-B14F-4D97-AF65-F5344CB8AC3E}">
        <p14:creationId xmlns:p14="http://schemas.microsoft.com/office/powerpoint/2010/main" val="1327540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559028" y="142228"/>
            <a:ext cx="10817352" cy="640080"/>
          </a:xfrm>
        </p:spPr>
        <p:txBody>
          <a:bodyPr vert="horz" lIns="0" tIns="0" rIns="0" bIns="0" rtlCol="0" anchor="t">
            <a:noAutofit/>
          </a:bodyPr>
          <a:lstStyle/>
          <a:p>
            <a:r>
              <a:rPr lang="en-US" sz="2400">
                <a:solidFill>
                  <a:srgbClr val="FF0000"/>
                </a:solidFill>
                <a:latin typeface="Futura Note book"/>
              </a:rPr>
              <a:t>AWS Architecture</a:t>
            </a:r>
          </a:p>
        </p:txBody>
      </p:sp>
      <p:pic>
        <p:nvPicPr>
          <p:cNvPr id="3" name="Picture 2">
            <a:extLst>
              <a:ext uri="{FF2B5EF4-FFF2-40B4-BE49-F238E27FC236}">
                <a16:creationId xmlns:a16="http://schemas.microsoft.com/office/drawing/2014/main" id="{1535800E-2EBC-452C-8ACA-530E06748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8498"/>
            <a:ext cx="12192000" cy="6279501"/>
          </a:xfrm>
          <a:prstGeom prst="rect">
            <a:avLst/>
          </a:prstGeom>
        </p:spPr>
      </p:pic>
    </p:spTree>
    <p:extLst>
      <p:ext uri="{BB962C8B-B14F-4D97-AF65-F5344CB8AC3E}">
        <p14:creationId xmlns:p14="http://schemas.microsoft.com/office/powerpoint/2010/main" val="1938442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D8E3-9BB3-48E5-BDDE-CBB18C2E159D}"/>
              </a:ext>
            </a:extLst>
          </p:cNvPr>
          <p:cNvSpPr>
            <a:spLocks noGrp="1"/>
          </p:cNvSpPr>
          <p:nvPr>
            <p:ph type="title"/>
          </p:nvPr>
        </p:nvSpPr>
        <p:spPr>
          <a:xfrm>
            <a:off x="685800" y="383238"/>
            <a:ext cx="10817352" cy="749808"/>
          </a:xfrm>
        </p:spPr>
        <p:txBody>
          <a:bodyPr/>
          <a:lstStyle/>
          <a:p>
            <a:pPr>
              <a:lnSpc>
                <a:spcPct val="100000"/>
              </a:lnSpc>
            </a:pPr>
            <a:r>
              <a:rPr lang="en-US">
                <a:solidFill>
                  <a:schemeClr val="accent1"/>
                </a:solidFill>
                <a:latin typeface="+mj-lt"/>
                <a:cs typeface="Calibri"/>
              </a:rPr>
              <a:t>Deployment Flow</a:t>
            </a:r>
            <a:endParaRPr lang="en-US">
              <a:solidFill>
                <a:schemeClr val="accent1"/>
              </a:solidFill>
            </a:endParaRPr>
          </a:p>
        </p:txBody>
      </p:sp>
      <p:sp>
        <p:nvSpPr>
          <p:cNvPr id="4" name="Slide Number Placeholder 3">
            <a:extLst>
              <a:ext uri="{FF2B5EF4-FFF2-40B4-BE49-F238E27FC236}">
                <a16:creationId xmlns:a16="http://schemas.microsoft.com/office/drawing/2014/main" id="{33DA4637-5A86-4834-BA76-46B75963F1B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5" name="Picture 4">
            <a:extLst>
              <a:ext uri="{FF2B5EF4-FFF2-40B4-BE49-F238E27FC236}">
                <a16:creationId xmlns:a16="http://schemas.microsoft.com/office/drawing/2014/main" id="{33335B34-90B7-49F5-8426-DAC4F604A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554" y="758142"/>
            <a:ext cx="10043844" cy="5972565"/>
          </a:xfrm>
          <a:prstGeom prst="rect">
            <a:avLst/>
          </a:prstGeom>
        </p:spPr>
      </p:pic>
    </p:spTree>
    <p:extLst>
      <p:ext uri="{BB962C8B-B14F-4D97-AF65-F5344CB8AC3E}">
        <p14:creationId xmlns:p14="http://schemas.microsoft.com/office/powerpoint/2010/main" val="18390429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lstStyle/>
          <a:p>
            <a:r>
              <a:rPr lang="en-US" sz="4300">
                <a:latin typeface="+mj-lt"/>
              </a:rPr>
              <a:t>Jenkins Pipeline</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43629096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34B105-3ED6-4BA9-BAD1-D81A2F171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0650"/>
            <a:ext cx="12192000" cy="4076700"/>
          </a:xfrm>
          <a:prstGeom prst="rect">
            <a:avLst/>
          </a:prstGeom>
        </p:spPr>
      </p:pic>
      <p:pic>
        <p:nvPicPr>
          <p:cNvPr id="7" name="Graphic 6" descr="Share">
            <a:hlinkClick r:id="rId3"/>
            <a:extLst>
              <a:ext uri="{FF2B5EF4-FFF2-40B4-BE49-F238E27FC236}">
                <a16:creationId xmlns:a16="http://schemas.microsoft.com/office/drawing/2014/main" id="{74A47B4B-C65C-41A0-9157-426FF1C1FE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7433" y="635956"/>
            <a:ext cx="597718" cy="597718"/>
          </a:xfrm>
          <a:prstGeom prst="rect">
            <a:avLst/>
          </a:prstGeom>
        </p:spPr>
      </p:pic>
    </p:spTree>
    <p:extLst>
      <p:ext uri="{BB962C8B-B14F-4D97-AF65-F5344CB8AC3E}">
        <p14:creationId xmlns:p14="http://schemas.microsoft.com/office/powerpoint/2010/main" val="320707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lstStyle/>
          <a:p>
            <a:r>
              <a:rPr lang="en-US" sz="4300">
                <a:latin typeface="+mj-lt"/>
              </a:rPr>
              <a:t>Performance NFRs</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37821392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1744B-0CB1-43F3-B24E-D9A8371AF864}"/>
              </a:ext>
            </a:extLst>
          </p:cNvPr>
          <p:cNvSpPr>
            <a:spLocks noGrp="1"/>
          </p:cNvSpPr>
          <p:nvPr>
            <p:ph type="title"/>
          </p:nvPr>
        </p:nvSpPr>
        <p:spPr/>
        <p:txBody>
          <a:bodyPr/>
          <a:lstStyle/>
          <a:p>
            <a:r>
              <a:rPr lang="en-IN">
                <a:solidFill>
                  <a:srgbClr val="FF0000"/>
                </a:solidFill>
              </a:rPr>
              <a:t>Load Test Results:</a:t>
            </a:r>
          </a:p>
        </p:txBody>
      </p:sp>
      <p:sp>
        <p:nvSpPr>
          <p:cNvPr id="3" name="Slide Number Placeholder 2">
            <a:extLst>
              <a:ext uri="{FF2B5EF4-FFF2-40B4-BE49-F238E27FC236}">
                <a16:creationId xmlns:a16="http://schemas.microsoft.com/office/drawing/2014/main" id="{BCABD9D7-910E-44B8-8758-587418D73C7F}"/>
              </a:ext>
            </a:extLst>
          </p:cNvPr>
          <p:cNvSpPr>
            <a:spLocks noGrp="1"/>
          </p:cNvSpPr>
          <p:nvPr>
            <p:ph type="sldNum" sz="quarter" idx="10"/>
          </p:nvPr>
        </p:nvSpPr>
        <p:spPr/>
        <p:txBody>
          <a:bodyPr/>
          <a:lstStyle/>
          <a:p>
            <a:fld id="{58B792A5-9BAE-6942-BFE1-9FCDB51EA51E}" type="slidenum">
              <a:rPr lang="en-US" smtClean="0"/>
              <a:pPr/>
              <a:t>19</a:t>
            </a:fld>
            <a:endParaRPr lang="en-US"/>
          </a:p>
        </p:txBody>
      </p:sp>
      <p:graphicFrame>
        <p:nvGraphicFramePr>
          <p:cNvPr id="4" name="Table 5">
            <a:extLst>
              <a:ext uri="{FF2B5EF4-FFF2-40B4-BE49-F238E27FC236}">
                <a16:creationId xmlns:a16="http://schemas.microsoft.com/office/drawing/2014/main" id="{5F8CE3AC-F01E-4862-838F-4447CCACC53D}"/>
              </a:ext>
            </a:extLst>
          </p:cNvPr>
          <p:cNvGraphicFramePr>
            <a:graphicFrameLocks noGrp="1"/>
          </p:cNvGraphicFramePr>
          <p:nvPr>
            <p:extLst>
              <p:ext uri="{D42A27DB-BD31-4B8C-83A1-F6EECF244321}">
                <p14:modId xmlns:p14="http://schemas.microsoft.com/office/powerpoint/2010/main" val="3684933013"/>
              </p:ext>
            </p:extLst>
          </p:nvPr>
        </p:nvGraphicFramePr>
        <p:xfrm>
          <a:off x="950230" y="1368234"/>
          <a:ext cx="10552921" cy="3312006"/>
        </p:xfrm>
        <a:graphic>
          <a:graphicData uri="http://schemas.openxmlformats.org/drawingml/2006/table">
            <a:tbl>
              <a:tblPr firstRow="1" bandRow="1">
                <a:tableStyleId>{21E4AEA4-8DFA-4A89-87EB-49C32662AFE0}</a:tableStyleId>
              </a:tblPr>
              <a:tblGrid>
                <a:gridCol w="2732171">
                  <a:extLst>
                    <a:ext uri="{9D8B030D-6E8A-4147-A177-3AD203B41FA5}">
                      <a16:colId xmlns:a16="http://schemas.microsoft.com/office/drawing/2014/main" val="1525443328"/>
                    </a:ext>
                  </a:extLst>
                </a:gridCol>
                <a:gridCol w="1691817">
                  <a:extLst>
                    <a:ext uri="{9D8B030D-6E8A-4147-A177-3AD203B41FA5}">
                      <a16:colId xmlns:a16="http://schemas.microsoft.com/office/drawing/2014/main" val="2670386461"/>
                    </a:ext>
                  </a:extLst>
                </a:gridCol>
                <a:gridCol w="1528942">
                  <a:extLst>
                    <a:ext uri="{9D8B030D-6E8A-4147-A177-3AD203B41FA5}">
                      <a16:colId xmlns:a16="http://schemas.microsoft.com/office/drawing/2014/main" val="3532498992"/>
                    </a:ext>
                  </a:extLst>
                </a:gridCol>
                <a:gridCol w="2603241">
                  <a:extLst>
                    <a:ext uri="{9D8B030D-6E8A-4147-A177-3AD203B41FA5}">
                      <a16:colId xmlns:a16="http://schemas.microsoft.com/office/drawing/2014/main" val="3071765730"/>
                    </a:ext>
                  </a:extLst>
                </a:gridCol>
                <a:gridCol w="1996750">
                  <a:extLst>
                    <a:ext uri="{9D8B030D-6E8A-4147-A177-3AD203B41FA5}">
                      <a16:colId xmlns:a16="http://schemas.microsoft.com/office/drawing/2014/main" val="2648848728"/>
                    </a:ext>
                  </a:extLst>
                </a:gridCol>
              </a:tblGrid>
              <a:tr h="544541">
                <a:tc>
                  <a:txBody>
                    <a:bodyPr/>
                    <a:lstStyle/>
                    <a:p>
                      <a:endParaRPr lang="en-IN"/>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50000"/>
                      </a:schemeClr>
                    </a:solidFill>
                  </a:tcPr>
                </a:tc>
                <a:tc>
                  <a:txBody>
                    <a:bodyPr/>
                    <a:lstStyle/>
                    <a:p>
                      <a:pPr algn="ctr"/>
                      <a:r>
                        <a:rPr lang="en-IN" dirty="0"/>
                        <a:t>Virtual users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50000"/>
                      </a:schemeClr>
                    </a:solidFill>
                  </a:tcPr>
                </a:tc>
                <a:tc>
                  <a:txBody>
                    <a:bodyPr/>
                    <a:lstStyle/>
                    <a:p>
                      <a:pPr algn="ctr"/>
                      <a:r>
                        <a:rPr lang="en-IN" dirty="0"/>
                        <a:t>Throughput </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50000"/>
                      </a:schemeClr>
                    </a:solidFill>
                  </a:tcPr>
                </a:tc>
                <a:tc>
                  <a:txBody>
                    <a:bodyPr/>
                    <a:lstStyle/>
                    <a:p>
                      <a:pPr algn="ctr"/>
                      <a:r>
                        <a:rPr lang="en-IN" dirty="0"/>
                        <a:t>Avg. Response Time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50000"/>
                      </a:schemeClr>
                    </a:solidFill>
                  </a:tcPr>
                </a:tc>
                <a:tc>
                  <a:txBody>
                    <a:bodyPr/>
                    <a:lstStyle/>
                    <a:p>
                      <a:pPr algn="ctr"/>
                      <a:r>
                        <a:rPr lang="en-IN" dirty="0"/>
                        <a:t>95</a:t>
                      </a:r>
                      <a:r>
                        <a:rPr lang="en-IN" baseline="30000" dirty="0"/>
                        <a:t>th</a:t>
                      </a:r>
                      <a:r>
                        <a:rPr lang="en-IN" dirty="0"/>
                        <a:t> Percentile</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50000"/>
                      </a:schemeClr>
                    </a:solidFill>
                  </a:tcPr>
                </a:tc>
                <a:extLst>
                  <a:ext uri="{0D108BD9-81ED-4DB2-BD59-A6C34878D82A}">
                    <a16:rowId xmlns:a16="http://schemas.microsoft.com/office/drawing/2014/main" val="2022733333"/>
                  </a:ext>
                </a:extLst>
              </a:tr>
              <a:tr h="461244">
                <a:tc rowSpan="2">
                  <a:txBody>
                    <a:bodyPr/>
                    <a:lstStyle/>
                    <a:p>
                      <a:pPr algn="ctr"/>
                      <a:r>
                        <a:rPr lang="en-IN" dirty="0"/>
                        <a:t>Search</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algn="ctr"/>
                      <a:r>
                        <a:rPr lang="en-IN" dirty="0"/>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lvl="0" algn="ctr">
                        <a:buNone/>
                      </a:pPr>
                      <a:r>
                        <a:rPr lang="en-IN" dirty="0"/>
                        <a:t>991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lvl="0" algn="ctr">
                        <a:buNone/>
                      </a:pPr>
                      <a:r>
                        <a:rPr lang="en-IN" dirty="0"/>
                        <a:t>28.19 </a:t>
                      </a:r>
                      <a:r>
                        <a:rPr lang="en-IN" dirty="0" err="1"/>
                        <a:t>ms</a:t>
                      </a:r>
                      <a:endParaRPr lang="en-US" dirty="0" err="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tc>
                  <a:txBody>
                    <a:bodyPr/>
                    <a:lstStyle/>
                    <a:p>
                      <a:pPr lvl="0" algn="ctr">
                        <a:buNone/>
                      </a:pPr>
                      <a:r>
                        <a:rPr lang="en-IN" dirty="0"/>
                        <a:t>73.79 </a:t>
                      </a:r>
                      <a:r>
                        <a:rPr lang="en-IN" dirty="0" err="1"/>
                        <a:t>ms</a:t>
                      </a: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accent2">
                        <a:lumMod val="20000"/>
                        <a:lumOff val="80000"/>
                      </a:schemeClr>
                    </a:solidFill>
                  </a:tcPr>
                </a:tc>
                <a:extLst>
                  <a:ext uri="{0D108BD9-81ED-4DB2-BD59-A6C34878D82A}">
                    <a16:rowId xmlns:a16="http://schemas.microsoft.com/office/drawing/2014/main" val="3260624046"/>
                  </a:ext>
                </a:extLst>
              </a:tr>
              <a:tr h="461244">
                <a:tc vMerge="1">
                  <a:txBody>
                    <a:bodyPr/>
                    <a:lstStyle/>
                    <a:p>
                      <a:pPr lvl="0">
                        <a:buNone/>
                      </a:pPr>
                      <a:endParaRPr lang="en-IN"/>
                    </a:p>
                  </a:txBody>
                  <a:tcPr marL="0" marR="0" marT="0" marB="0" anchor="ctr" horzOverflow="overflow"/>
                </a:tc>
                <a:tc>
                  <a:txBody>
                    <a:bodyPr/>
                    <a:lstStyle/>
                    <a:p>
                      <a:pPr lvl="0" algn="ctr">
                        <a:buNone/>
                      </a:pPr>
                      <a:r>
                        <a:rPr lang="en-IN" dirty="0"/>
                        <a:t>5000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1138</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1.64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2.95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697206552"/>
                  </a:ext>
                </a:extLst>
              </a:tr>
              <a:tr h="461245">
                <a:tc rowSpan="2">
                  <a:txBody>
                    <a:bodyPr/>
                    <a:lstStyle/>
                    <a:p>
                      <a:pPr algn="ctr"/>
                      <a:r>
                        <a:rPr lang="en-IN" dirty="0"/>
                        <a:t>Suggestion</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lvl="0" algn="ctr">
                        <a:buNone/>
                      </a:pPr>
                      <a:r>
                        <a:rPr lang="en-IN" dirty="0"/>
                        <a:t>600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algn="ctr"/>
                      <a:r>
                        <a:rPr lang="en-IN" dirty="0"/>
                        <a:t>589</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algn="ctr"/>
                      <a:r>
                        <a:rPr lang="en-IN" dirty="0"/>
                        <a:t>36.81  </a:t>
                      </a:r>
                      <a:r>
                        <a:rPr lang="en-IN" dirty="0" err="1"/>
                        <a:t>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algn="ctr"/>
                      <a:r>
                        <a:rPr lang="en-IN" dirty="0"/>
                        <a:t>98.04 </a:t>
                      </a:r>
                      <a:r>
                        <a:rPr lang="en-IN" dirty="0" err="1"/>
                        <a:t>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extLst>
                  <a:ext uri="{0D108BD9-81ED-4DB2-BD59-A6C34878D82A}">
                    <a16:rowId xmlns:a16="http://schemas.microsoft.com/office/drawing/2014/main" val="4185386642"/>
                  </a:ext>
                </a:extLst>
              </a:tr>
              <a:tr h="461244">
                <a:tc vMerge="1">
                  <a:txBody>
                    <a:bodyPr/>
                    <a:lstStyle/>
                    <a:p>
                      <a:endParaRPr lang="en-US"/>
                    </a:p>
                  </a:txBody>
                  <a:tcPr marL="0" marR="0" marT="0" marB="0" anchor="ctr" horzOverflow="overflow"/>
                </a:tc>
                <a:tc>
                  <a:txBody>
                    <a:bodyPr/>
                    <a:lstStyle/>
                    <a:p>
                      <a:pPr lvl="0" algn="ctr">
                        <a:buNone/>
                      </a:pPr>
                      <a:r>
                        <a:rPr lang="en-IN" dirty="0"/>
                        <a:t>2500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lvl="0" algn="ctr">
                        <a:buNone/>
                      </a:pPr>
                      <a:r>
                        <a:rPr lang="en-IN" dirty="0"/>
                        <a:t>595</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lvl="0" algn="ctr">
                        <a:buNone/>
                      </a:pPr>
                      <a:r>
                        <a:rPr lang="en-IN" dirty="0"/>
                        <a:t>1.57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tc>
                  <a:txBody>
                    <a:bodyPr/>
                    <a:lstStyle/>
                    <a:p>
                      <a:pPr lvl="0" algn="ctr">
                        <a:buNone/>
                      </a:pPr>
                      <a:r>
                        <a:rPr lang="en-IN" dirty="0"/>
                        <a:t>2.95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40000"/>
                        <a:lumOff val="60000"/>
                      </a:schemeClr>
                    </a:solidFill>
                  </a:tcPr>
                </a:tc>
                <a:extLst>
                  <a:ext uri="{0D108BD9-81ED-4DB2-BD59-A6C34878D82A}">
                    <a16:rowId xmlns:a16="http://schemas.microsoft.com/office/drawing/2014/main" val="116026789"/>
                  </a:ext>
                </a:extLst>
              </a:tr>
              <a:tr h="461244">
                <a:tc rowSpan="2">
                  <a:txBody>
                    <a:bodyPr/>
                    <a:lstStyle/>
                    <a:p>
                      <a:pPr lvl="0" algn="ctr">
                        <a:buNone/>
                      </a:pPr>
                      <a:endParaRPr lang="en-IN"/>
                    </a:p>
                    <a:p>
                      <a:pPr lvl="0" algn="ctr">
                        <a:buNone/>
                      </a:pPr>
                      <a:r>
                        <a:rPr lang="en-IN" dirty="0"/>
                        <a:t>Product Details</a:t>
                      </a:r>
                    </a:p>
                  </a:txBody>
                  <a:tcP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2500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2490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32.63 </a:t>
                      </a:r>
                      <a:r>
                        <a:rPr lang="en-IN" dirty="0" err="1"/>
                        <a:t>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121.03 </a:t>
                      </a:r>
                      <a:r>
                        <a:rPr lang="en-IN" dirty="0" err="1"/>
                        <a:t>ms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3601878630"/>
                  </a:ext>
                </a:extLst>
              </a:tr>
              <a:tr h="461244">
                <a:tc vMerge="1">
                  <a:txBody>
                    <a:bodyPr/>
                    <a:lstStyle/>
                    <a:p>
                      <a:endParaRPr lang="en-US"/>
                    </a:p>
                  </a:txBody>
                  <a:tcPr>
                    <a:solidFill>
                      <a:schemeClr val="accent2">
                        <a:lumMod val="20000"/>
                        <a:lumOff val="80000"/>
                      </a:schemeClr>
                    </a:solidFill>
                  </a:tcPr>
                </a:tc>
                <a:tc>
                  <a:txBody>
                    <a:bodyPr/>
                    <a:lstStyle/>
                    <a:p>
                      <a:pPr lvl="0" algn="ctr">
                        <a:buNone/>
                      </a:pPr>
                      <a:r>
                        <a:rPr lang="en-IN" dirty="0"/>
                        <a:t>10000</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4421</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1.44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lvl="0" algn="ctr">
                        <a:buNone/>
                      </a:pPr>
                      <a:r>
                        <a:rPr lang="en-IN" dirty="0"/>
                        <a:t>2.58 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657720156"/>
                  </a:ext>
                </a:extLst>
              </a:tr>
            </a:tbl>
          </a:graphicData>
        </a:graphic>
      </p:graphicFrame>
      <p:sp>
        <p:nvSpPr>
          <p:cNvPr id="5" name="Action Button: Go Back or Previous 4">
            <a:hlinkClick r:id="rId2" action="ppaction://hlinksldjump" highlightClick="1"/>
            <a:extLst>
              <a:ext uri="{FF2B5EF4-FFF2-40B4-BE49-F238E27FC236}">
                <a16:creationId xmlns:a16="http://schemas.microsoft.com/office/drawing/2014/main" id="{6B75FE6A-B77E-4BF3-9DC5-5EB3EB9ACFDD}"/>
              </a:ext>
            </a:extLst>
          </p:cNvPr>
          <p:cNvSpPr/>
          <p:nvPr/>
        </p:nvSpPr>
        <p:spPr>
          <a:xfrm>
            <a:off x="11091672" y="5609566"/>
            <a:ext cx="274320" cy="205274"/>
          </a:xfrm>
          <a:prstGeom prst="actionButtonBackPrevio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236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B322A8-2225-D141-97FF-BF558C601359}"/>
              </a:ext>
            </a:extLst>
          </p:cNvPr>
          <p:cNvSpPr>
            <a:spLocks noGrp="1"/>
          </p:cNvSpPr>
          <p:nvPr>
            <p:ph type="title"/>
          </p:nvPr>
        </p:nvSpPr>
        <p:spPr>
          <a:xfrm>
            <a:off x="736309" y="496791"/>
            <a:ext cx="10817352" cy="640080"/>
          </a:xfrm>
        </p:spPr>
        <p:txBody>
          <a:bodyPr vert="horz" lIns="0" tIns="0" rIns="0" bIns="0" rtlCol="0" anchor="t">
            <a:noAutofit/>
          </a:bodyPr>
          <a:lstStyle/>
          <a:p>
            <a:r>
              <a:rPr lang="en-US" sz="2400">
                <a:solidFill>
                  <a:srgbClr val="FF0000"/>
                </a:solidFill>
                <a:latin typeface="Futura Note book"/>
              </a:rPr>
              <a:t>The El Dorado Company</a:t>
            </a:r>
          </a:p>
        </p:txBody>
      </p:sp>
      <p:sp>
        <p:nvSpPr>
          <p:cNvPr id="3" name="Rectangle 2"/>
          <p:cNvSpPr/>
          <p:nvPr/>
        </p:nvSpPr>
        <p:spPr>
          <a:xfrm>
            <a:off x="638338" y="1027536"/>
            <a:ext cx="10915323" cy="2062103"/>
          </a:xfrm>
          <a:prstGeom prst="rect">
            <a:avLst/>
          </a:prstGeom>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The client is an online retailer whose major customer base is in India along with China and Australia. Their current sales are through stores in these regions, an online website, and orders via emails.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Problem Faced: </a:t>
            </a: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These sales platforms run in silos with no data sharing which is resulting in sub-par customer experience and decline in sales.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a:solidFill>
                  <a:srgbClr val="079FFF">
                    <a:lumMod val="75000"/>
                  </a:srgbClr>
                </a:solidFill>
                <a:latin typeface="Futura Next Book" panose="020B0502020204020303" pitchFamily="34" charset="77"/>
              </a:rPr>
              <a:t>Requirement:</a:t>
            </a:r>
            <a:r>
              <a:rPr lang="en-US" sz="1600">
                <a:solidFill>
                  <a:srgbClr val="079FFF">
                    <a:lumMod val="75000"/>
                  </a:srgbClr>
                </a:solidFill>
                <a:latin typeface="Futura Next Book" panose="020B0502020204020303" pitchFamily="34" charset="77"/>
              </a:rPr>
              <a:t> </a:t>
            </a: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fast, secure, and reliable website.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79FFF">
                    <a:lumMod val="75000"/>
                  </a:srgbClr>
                </a:solidFill>
                <a:effectLst/>
                <a:uLnTx/>
                <a:uFillTx/>
                <a:latin typeface="Futura Next Book" panose="020B0502020204020303" pitchFamily="34" charset="77"/>
                <a:ea typeface="+mn-ea"/>
                <a:cs typeface="+mn-cs"/>
              </a:rPr>
              <a:t> They are planning to do a global launch which will do international shipping. They are expecting a 10 times growth. </a:t>
            </a:r>
          </a:p>
          <a:p>
            <a:pPr marR="0" lvl="0" algn="just" defTabSz="914400" rtl="0" eaLnBrk="1" fontAlgn="auto" latinLnBrk="0" hangingPunct="1">
              <a:lnSpc>
                <a:spcPct val="100000"/>
              </a:lnSpc>
              <a:spcBef>
                <a:spcPts val="0"/>
              </a:spcBef>
              <a:spcAft>
                <a:spcPts val="0"/>
              </a:spcAft>
              <a:buClrTx/>
              <a:buSzTx/>
              <a:tabLst/>
              <a:defRPr/>
            </a:pPr>
            <a:endParaRPr lang="en-US" sz="1600">
              <a:solidFill>
                <a:srgbClr val="079FFF">
                  <a:lumMod val="75000"/>
                </a:srgbClr>
              </a:solidFill>
              <a:latin typeface="Futura Next Book" panose="020B0502020204020303" pitchFamily="34" charset="77"/>
            </a:endParaRPr>
          </a:p>
        </p:txBody>
      </p:sp>
      <p:sp>
        <p:nvSpPr>
          <p:cNvPr id="4" name="Rectangle 3">
            <a:extLst>
              <a:ext uri="{FF2B5EF4-FFF2-40B4-BE49-F238E27FC236}">
                <a16:creationId xmlns:a16="http://schemas.microsoft.com/office/drawing/2014/main" id="{7519CA56-BE3E-4B59-AA49-E05069BFDF79}"/>
              </a:ext>
            </a:extLst>
          </p:cNvPr>
          <p:cNvSpPr/>
          <p:nvPr/>
        </p:nvSpPr>
        <p:spPr>
          <a:xfrm>
            <a:off x="736309" y="3198974"/>
            <a:ext cx="5141168" cy="2631490"/>
          </a:xfrm>
          <a:prstGeom prst="rect">
            <a:avLst/>
          </a:prstGeom>
          <a:solidFill>
            <a:schemeClr val="tx2"/>
          </a:solidFill>
          <a:ln>
            <a:noFill/>
          </a:ln>
        </p:spPr>
        <p:txBody>
          <a:bodyPr wrap="square" lIns="91440" tIns="45720" rIns="91440" bIns="45720" anchor="t">
            <a:spAutoFit/>
          </a:bodyPr>
          <a:lstStyle/>
          <a:p>
            <a:pPr>
              <a:defRPr/>
            </a:pPr>
            <a:r>
              <a:rPr kumimoji="0" lang="en-US" sz="1100" b="0" i="0" u="none" strike="noStrike" kern="1200" cap="none" spc="0" normalizeH="0" baseline="0" noProof="0">
                <a:ln>
                  <a:noFill/>
                </a:ln>
                <a:solidFill>
                  <a:srgbClr val="079FFF"/>
                </a:solidFill>
                <a:effectLst/>
                <a:uLnTx/>
                <a:uFillTx/>
                <a:latin typeface="Futura Next Medium"/>
                <a:ea typeface="+mn-ea"/>
                <a:cs typeface="+mn-cs"/>
              </a:rPr>
              <a:t>Key Features:</a:t>
            </a:r>
            <a:r>
              <a:rPr lang="en-US" sz="1100">
                <a:solidFill>
                  <a:srgbClr val="000000"/>
                </a:solidFill>
                <a:latin typeface="Futura Next Medium"/>
              </a:rPr>
              <a:t> </a:t>
            </a:r>
            <a:endParaRPr kumimoji="0" lang="en-US"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a:solidFill>
                <a:srgbClr val="000000"/>
              </a:solidFill>
              <a:latin typeface="Futura Next Medium"/>
            </a:endParaRPr>
          </a:p>
          <a:p>
            <a:pPr>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Store Application (Customer facing)</a:t>
            </a:r>
            <a:r>
              <a:rPr lang="en-IN" sz="1100" b="1">
                <a:solidFill>
                  <a:srgbClr val="000000"/>
                </a:solidFill>
                <a:latin typeface="Futura Next Medium"/>
              </a:rPr>
              <a:t> </a:t>
            </a:r>
            <a:endParaRPr lang="en-IN" sz="1100" b="1" i="0" u="none" strike="noStrike" kern="1200" cap="none" spc="0" normalizeH="0" baseline="0" noProof="0">
              <a:ln>
                <a:noFill/>
              </a:ln>
              <a:solidFill>
                <a:srgbClr val="000000"/>
              </a:solidFill>
              <a:effectLst/>
              <a:uLnTx/>
              <a:uFillTx/>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Account</a:t>
            </a:r>
            <a:r>
              <a:rPr lang="en-IN" sz="1100" b="1">
                <a:solidFill>
                  <a:srgbClr val="000000"/>
                </a:solidFill>
                <a:latin typeface="Futura Next Medium"/>
              </a:rPr>
              <a:t> </a:t>
            </a:r>
            <a:endParaRPr lang="en-IN" sz="1100" b="1" i="0" u="none" strike="noStrike" kern="1200" cap="none" spc="0" normalizeH="0" baseline="0" noProof="0">
              <a:ln>
                <a:noFill/>
              </a:ln>
              <a:solidFill>
                <a:srgbClr val="000000"/>
              </a:solidFill>
              <a:effectLst/>
              <a:uLnTx/>
              <a:uFillTx/>
              <a:latin typeface="Futura Next Medium"/>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Login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Tx/>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Registration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 typeface="Arial" panose="020B0604020202020204" pitchFamily="34" charset="0"/>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Support email verification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marL="171450" indent="-171450">
              <a:buFont typeface="Arial" panose="020B0604020202020204" pitchFamily="34" charset="0"/>
              <a:buChar cha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Enforce password policies</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Build user profiles (name,</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email,</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addresses)</a:t>
            </a:r>
            <a:r>
              <a:rPr lang="en-US" sz="1100">
                <a:solidFill>
                  <a:srgbClr val="000000"/>
                </a:solidFill>
                <a:latin typeface="Futura Next Medium"/>
              </a:rPr>
              <a:t> </a:t>
            </a:r>
            <a:endParaRPr lang="en-US">
              <a:ea typeface="+mn-ea"/>
              <a:cs typeface="+mn-cs"/>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Change Password, Forgot Password (support email verification)</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Password Expiry (every 90 days)</a:t>
            </a:r>
            <a:r>
              <a:rPr lang="en-US" sz="1100">
                <a:solidFill>
                  <a:srgbClr val="000000"/>
                </a:solidFill>
                <a:latin typeface="Futura Next Medium"/>
              </a:rPr>
              <a:t> </a:t>
            </a:r>
            <a:endParaRPr lang="en-US" sz="1100" b="0" i="0" u="none" strike="noStrike" kern="1200" cap="none" spc="0" normalizeH="0" baseline="0" noProof="0">
              <a:ln>
                <a:noFill/>
              </a:ln>
              <a:solidFill>
                <a:srgbClr val="000000"/>
              </a:solidFill>
              <a:effectLst/>
              <a:uLnTx/>
              <a:uFillTx/>
              <a:latin typeface="Futura Next Medium"/>
            </a:endParaRPr>
          </a:p>
          <a:p>
            <a:pPr>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a:t>
            </a:r>
            <a:r>
              <a:rPr lang="en-US" sz="1100">
                <a:solidFill>
                  <a:srgbClr val="000000"/>
                </a:solidFill>
                <a:latin typeface="Futura Next Medium"/>
              </a:rPr>
              <a:t>  </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Modify Account Details / User profile details like add/remove addresses</a:t>
            </a:r>
            <a:r>
              <a:rPr lang="en-US" sz="1100">
                <a:solidFill>
                  <a:srgbClr val="000000"/>
                </a:solidFill>
                <a:latin typeface="Futura Next Medium"/>
              </a:rPr>
              <a:t> </a:t>
            </a:r>
            <a:endParaRPr lang="en-US" sz="1100" b="0" i="0" u="none" strike="noStrike" kern="1200" cap="none" spc="0" normalizeH="0" baseline="0" noProof="0">
              <a:ln>
                <a:noFill/>
              </a:ln>
              <a:solidFill>
                <a:srgbClr val="000000"/>
              </a:solidFill>
              <a:effectLst/>
              <a:uLnTx/>
              <a:uFillTx/>
              <a:latin typeface="Futura Next Medium"/>
            </a:endParaRPr>
          </a:p>
          <a:p>
            <a:pPr>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a:t>
            </a:r>
            <a:r>
              <a:rPr lang="en-IN" sz="1100">
                <a:solidFill>
                  <a:srgbClr val="000000"/>
                </a:solidFill>
                <a:latin typeface="Futura Next Medium"/>
              </a:rPr>
              <a:t>  </a:t>
            </a:r>
            <a:r>
              <a:rPr kumimoji="0" lang="en-IN" sz="1100" b="0" i="0" u="none" strike="noStrike" kern="1200" cap="none" spc="0" normalizeH="0" baseline="0" noProof="0">
                <a:ln>
                  <a:noFill/>
                </a:ln>
                <a:solidFill>
                  <a:srgbClr val="000000"/>
                </a:solidFill>
                <a:effectLst/>
                <a:uLnTx/>
                <a:uFillTx/>
                <a:latin typeface="Futura Next Medium"/>
                <a:ea typeface="+mn-ea"/>
                <a:cs typeface="+mn-cs"/>
              </a:rPr>
              <a:t> Logout</a:t>
            </a:r>
            <a:r>
              <a:rPr lang="en-IN" sz="1100">
                <a:solidFill>
                  <a:srgbClr val="000000"/>
                </a:solidFill>
                <a:latin typeface="Futura Next Medium"/>
              </a:rPr>
              <a:t> </a:t>
            </a:r>
            <a:endParaRPr lang="en-IN" sz="1100" b="0" i="0" u="none" strike="noStrike" kern="1200" cap="none" spc="0" normalizeH="0" baseline="0" noProof="0">
              <a:ln>
                <a:noFill/>
              </a:ln>
              <a:solidFill>
                <a:srgbClr val="000000"/>
              </a:solidFill>
              <a:effectLst/>
              <a:uLnTx/>
              <a:uFillTx/>
              <a:latin typeface="Futura Next Medium"/>
            </a:endParaRPr>
          </a:p>
        </p:txBody>
      </p:sp>
      <p:sp>
        <p:nvSpPr>
          <p:cNvPr id="6" name="Rectangle 5">
            <a:extLst>
              <a:ext uri="{FF2B5EF4-FFF2-40B4-BE49-F238E27FC236}">
                <a16:creationId xmlns:a16="http://schemas.microsoft.com/office/drawing/2014/main" id="{AE7912E3-CBC7-4131-A96D-C7C7708F579E}"/>
              </a:ext>
            </a:extLst>
          </p:cNvPr>
          <p:cNvSpPr/>
          <p:nvPr/>
        </p:nvSpPr>
        <p:spPr>
          <a:xfrm>
            <a:off x="6412493" y="3221888"/>
            <a:ext cx="5141168" cy="3139321"/>
          </a:xfrm>
          <a:prstGeom prst="rect">
            <a:avLst/>
          </a:prstGeom>
          <a:solidFill>
            <a:schemeClr val="tx2"/>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9FFF">
                    <a:lumMod val="75000"/>
                  </a:srgbClr>
                </a:solidFill>
                <a:effectLst/>
                <a:uLnTx/>
                <a:uFillTx/>
                <a:latin typeface="Futura Next Medium"/>
                <a:ea typeface="+mn-ea"/>
                <a:cs typeface="+mn-cs"/>
              </a:rPr>
              <a:t>Key Features:</a:t>
            </a:r>
            <a:r>
              <a:rPr kumimoji="0" lang="en-US" sz="1100" b="0" i="0" u="none" strike="noStrike" kern="1200" cap="none" spc="0" normalizeH="0" baseline="0" noProof="0">
                <a:ln>
                  <a:noFill/>
                </a:ln>
                <a:solidFill>
                  <a:srgbClr val="000000"/>
                </a:solidFill>
                <a:effectLst/>
                <a:uLnTx/>
                <a:uFillTx/>
                <a:latin typeface="Futura Next Medium"/>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a:solidFill>
                <a:srgbClr val="000000"/>
              </a:solidFill>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Product Listing 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a see a paginated view of available products with product thumbnails and price, 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search a product by name or description (Fuzzy search enabled)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Product Detail Page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User can view a product in detail (name, description, price, available variations, product images, reviews &amp; comments, user manual pdf or any attached documents)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solidFill>
                  <a:srgbClr val="000000"/>
                </a:solidFill>
                <a:effectLst/>
                <a:uLnTx/>
                <a:uFillTx/>
                <a:latin typeface="Futura Next Medium"/>
                <a:ea typeface="+mn-ea"/>
                <a:cs typeface="+mn-cs"/>
              </a:rPr>
              <a:t>Management Application (Admin) </a:t>
            </a: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000000"/>
                </a:solidFill>
                <a:effectLst/>
                <a:uLnTx/>
                <a:uFillTx/>
                <a:latin typeface="Futura Next Medium"/>
                <a:ea typeface="+mn-ea"/>
                <a:cs typeface="+mn-cs"/>
              </a:rPr>
              <a:t>Products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Admins should be able to create product catalogues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Futura Next Medium"/>
                <a:ea typeface="+mn-ea"/>
                <a:cs typeface="+mn-cs"/>
              </a:rPr>
              <a:t>- Create, remove, modify product line items </a:t>
            </a:r>
            <a:endParaRPr lang="en-IN" sz="1100">
              <a:solidFill>
                <a:srgbClr val="000000"/>
              </a:solidFill>
              <a:latin typeface="Futura Next 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000000"/>
              </a:solidFill>
              <a:effectLst/>
              <a:uLnTx/>
              <a:uFillTx/>
              <a:latin typeface="Futura Next Medium"/>
              <a:ea typeface="+mn-ea"/>
              <a:cs typeface="+mn-cs"/>
            </a:endParaRPr>
          </a:p>
        </p:txBody>
      </p:sp>
    </p:spTree>
    <p:extLst>
      <p:ext uri="{BB962C8B-B14F-4D97-AF65-F5344CB8AC3E}">
        <p14:creationId xmlns:p14="http://schemas.microsoft.com/office/powerpoint/2010/main" val="25766332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7"/>
          <p:cNvSpPr txBox="1"/>
          <p:nvPr/>
        </p:nvSpPr>
        <p:spPr>
          <a:xfrm>
            <a:off x="323767" y="353826"/>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 - Search API (1000 VU  35s)</a:t>
            </a:r>
            <a:endParaRPr sz="2300" kern="0">
              <a:solidFill>
                <a:srgbClr val="FF0000"/>
              </a:solidFill>
              <a:latin typeface="Futura Next Medium" panose="020B0602020204020303"/>
              <a:ea typeface="Poppins"/>
              <a:cs typeface="Poppins"/>
              <a:sym typeface="Poppins"/>
            </a:endParaRPr>
          </a:p>
        </p:txBody>
      </p:sp>
      <p:pic>
        <p:nvPicPr>
          <p:cNvPr id="3" name="Picture 3" descr="Graphical user interface&#10;&#10;Description automatically generated">
            <a:extLst>
              <a:ext uri="{FF2B5EF4-FFF2-40B4-BE49-F238E27FC236}">
                <a16:creationId xmlns:a16="http://schemas.microsoft.com/office/drawing/2014/main" id="{29A02A10-B006-423E-BA8B-FFF9214D5687}"/>
              </a:ext>
            </a:extLst>
          </p:cNvPr>
          <p:cNvPicPr>
            <a:picLocks noChangeAspect="1"/>
          </p:cNvPicPr>
          <p:nvPr/>
        </p:nvPicPr>
        <p:blipFill>
          <a:blip r:embed="rId3"/>
          <a:stretch>
            <a:fillRect/>
          </a:stretch>
        </p:blipFill>
        <p:spPr>
          <a:xfrm>
            <a:off x="434236" y="945190"/>
            <a:ext cx="11229582" cy="5374715"/>
          </a:xfrm>
          <a:prstGeom prst="rect">
            <a:avLst/>
          </a:prstGeom>
        </p:spPr>
      </p:pic>
      <p:pic>
        <p:nvPicPr>
          <p:cNvPr id="5" name="Graphic 4" descr="Share">
            <a:hlinkClick r:id="rId4"/>
            <a:extLst>
              <a:ext uri="{FF2B5EF4-FFF2-40B4-BE49-F238E27FC236}">
                <a16:creationId xmlns:a16="http://schemas.microsoft.com/office/drawing/2014/main" id="{33A2BEE9-2B69-473E-90AF-E6A541680A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0397" y="365846"/>
            <a:ext cx="551146" cy="5511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F0637-FF1D-4535-8F6F-ABF8BA88BA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5" name="Google Shape;597;p107">
            <a:extLst>
              <a:ext uri="{FF2B5EF4-FFF2-40B4-BE49-F238E27FC236}">
                <a16:creationId xmlns:a16="http://schemas.microsoft.com/office/drawing/2014/main" id="{C657087D-5CE7-4C96-B708-6B53DD4C5548}"/>
              </a:ext>
            </a:extLst>
          </p:cNvPr>
          <p:cNvSpPr txBox="1"/>
          <p:nvPr/>
        </p:nvSpPr>
        <p:spPr>
          <a:xfrm>
            <a:off x="371392" y="3443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 - Search API (5000 VU for 45s)       </a:t>
            </a:r>
            <a:endParaRPr sz="2300" kern="0">
              <a:solidFill>
                <a:srgbClr val="FF0000"/>
              </a:solidFill>
              <a:latin typeface="Futura Next Medium" panose="020B0602020204020303"/>
              <a:ea typeface="Poppins"/>
              <a:cs typeface="Poppins"/>
              <a:sym typeface="Poppins"/>
            </a:endParaRPr>
          </a:p>
        </p:txBody>
      </p:sp>
      <p:pic>
        <p:nvPicPr>
          <p:cNvPr id="6" name="Picture 6">
            <a:extLst>
              <a:ext uri="{FF2B5EF4-FFF2-40B4-BE49-F238E27FC236}">
                <a16:creationId xmlns:a16="http://schemas.microsoft.com/office/drawing/2014/main" id="{F57E2073-A62D-4D94-B0D4-7122C8AADCBB}"/>
              </a:ext>
            </a:extLst>
          </p:cNvPr>
          <p:cNvPicPr>
            <a:picLocks noChangeAspect="1"/>
          </p:cNvPicPr>
          <p:nvPr/>
        </p:nvPicPr>
        <p:blipFill>
          <a:blip r:embed="rId2"/>
          <a:stretch>
            <a:fillRect/>
          </a:stretch>
        </p:blipFill>
        <p:spPr>
          <a:xfrm>
            <a:off x="371605" y="1012481"/>
            <a:ext cx="11688870" cy="5770567"/>
          </a:xfrm>
          <a:prstGeom prst="rect">
            <a:avLst/>
          </a:prstGeom>
        </p:spPr>
      </p:pic>
      <p:pic>
        <p:nvPicPr>
          <p:cNvPr id="7" name="Graphic 6" descr="Share">
            <a:hlinkClick r:id="rId3"/>
            <a:extLst>
              <a:ext uri="{FF2B5EF4-FFF2-40B4-BE49-F238E27FC236}">
                <a16:creationId xmlns:a16="http://schemas.microsoft.com/office/drawing/2014/main" id="{F5A79A98-625F-4852-B22D-8304299F72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9329" y="393279"/>
            <a:ext cx="551146" cy="551146"/>
          </a:xfrm>
          <a:prstGeom prst="rect">
            <a:avLst/>
          </a:prstGeom>
        </p:spPr>
      </p:pic>
    </p:spTree>
    <p:extLst>
      <p:ext uri="{BB962C8B-B14F-4D97-AF65-F5344CB8AC3E}">
        <p14:creationId xmlns:p14="http://schemas.microsoft.com/office/powerpoint/2010/main" val="900658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F0637-FF1D-4535-8F6F-ABF8BA88BA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5" name="Google Shape;597;p107">
            <a:extLst>
              <a:ext uri="{FF2B5EF4-FFF2-40B4-BE49-F238E27FC236}">
                <a16:creationId xmlns:a16="http://schemas.microsoft.com/office/drawing/2014/main" id="{C657087D-5CE7-4C96-B708-6B53DD4C5548}"/>
              </a:ext>
            </a:extLst>
          </p:cNvPr>
          <p:cNvSpPr txBox="1"/>
          <p:nvPr/>
        </p:nvSpPr>
        <p:spPr>
          <a:xfrm>
            <a:off x="371392" y="3443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 – Suggestions API (600 VU for 30s)</a:t>
            </a:r>
            <a:endParaRPr sz="2300" kern="0">
              <a:solidFill>
                <a:srgbClr val="FF0000"/>
              </a:solidFill>
              <a:latin typeface="Futura Next Medium" panose="020B0602020204020303"/>
              <a:ea typeface="Poppins"/>
              <a:cs typeface="Poppins"/>
              <a:sym typeface="Poppins"/>
            </a:endParaRPr>
          </a:p>
        </p:txBody>
      </p:sp>
      <p:pic>
        <p:nvPicPr>
          <p:cNvPr id="4" name="Picture 6">
            <a:extLst>
              <a:ext uri="{FF2B5EF4-FFF2-40B4-BE49-F238E27FC236}">
                <a16:creationId xmlns:a16="http://schemas.microsoft.com/office/drawing/2014/main" id="{A459E111-293B-453B-BF8C-587A957FC3CC}"/>
              </a:ext>
            </a:extLst>
          </p:cNvPr>
          <p:cNvPicPr>
            <a:picLocks noChangeAspect="1"/>
          </p:cNvPicPr>
          <p:nvPr/>
        </p:nvPicPr>
        <p:blipFill>
          <a:blip r:embed="rId2"/>
          <a:stretch>
            <a:fillRect/>
          </a:stretch>
        </p:blipFill>
        <p:spPr>
          <a:xfrm>
            <a:off x="371475" y="1071374"/>
            <a:ext cx="11376764" cy="5526574"/>
          </a:xfrm>
          <a:prstGeom prst="rect">
            <a:avLst/>
          </a:prstGeom>
        </p:spPr>
      </p:pic>
      <p:pic>
        <p:nvPicPr>
          <p:cNvPr id="6" name="Graphic 5" descr="Share">
            <a:hlinkClick r:id="rId3"/>
            <a:extLst>
              <a:ext uri="{FF2B5EF4-FFF2-40B4-BE49-F238E27FC236}">
                <a16:creationId xmlns:a16="http://schemas.microsoft.com/office/drawing/2014/main" id="{FB2AA431-2BA8-43A8-8A13-6BC7837B0B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69462" y="421968"/>
            <a:ext cx="551146" cy="551146"/>
          </a:xfrm>
          <a:prstGeom prst="rect">
            <a:avLst/>
          </a:prstGeom>
        </p:spPr>
      </p:pic>
    </p:spTree>
    <p:extLst>
      <p:ext uri="{BB962C8B-B14F-4D97-AF65-F5344CB8AC3E}">
        <p14:creationId xmlns:p14="http://schemas.microsoft.com/office/powerpoint/2010/main" val="2068464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F0637-FF1D-4535-8F6F-ABF8BA88BA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Arial"/>
            </a:endParaRPr>
          </a:p>
        </p:txBody>
      </p:sp>
      <p:sp>
        <p:nvSpPr>
          <p:cNvPr id="5" name="Google Shape;597;p107">
            <a:extLst>
              <a:ext uri="{FF2B5EF4-FFF2-40B4-BE49-F238E27FC236}">
                <a16:creationId xmlns:a16="http://schemas.microsoft.com/office/drawing/2014/main" id="{C657087D-5CE7-4C96-B708-6B53DD4C5548}"/>
              </a:ext>
            </a:extLst>
          </p:cNvPr>
          <p:cNvSpPr txBox="1"/>
          <p:nvPr/>
        </p:nvSpPr>
        <p:spPr>
          <a:xfrm>
            <a:off x="371392" y="3443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 – Suggestions API (2500 VU for 45s)</a:t>
            </a:r>
            <a:endParaRPr sz="2300" kern="0">
              <a:solidFill>
                <a:srgbClr val="FF0000"/>
              </a:solidFill>
              <a:latin typeface="Futura Next Medium" panose="020B0602020204020303"/>
              <a:ea typeface="Poppins"/>
              <a:cs typeface="Poppins"/>
              <a:sym typeface="Poppins"/>
            </a:endParaRPr>
          </a:p>
        </p:txBody>
      </p:sp>
      <p:pic>
        <p:nvPicPr>
          <p:cNvPr id="2" name="Picture 5">
            <a:extLst>
              <a:ext uri="{FF2B5EF4-FFF2-40B4-BE49-F238E27FC236}">
                <a16:creationId xmlns:a16="http://schemas.microsoft.com/office/drawing/2014/main" id="{02D0CDB7-179E-40D8-909D-921C8984F9D6}"/>
              </a:ext>
            </a:extLst>
          </p:cNvPr>
          <p:cNvPicPr>
            <a:picLocks noChangeAspect="1"/>
          </p:cNvPicPr>
          <p:nvPr/>
        </p:nvPicPr>
        <p:blipFill>
          <a:blip r:embed="rId2"/>
          <a:stretch>
            <a:fillRect/>
          </a:stretch>
        </p:blipFill>
        <p:spPr>
          <a:xfrm>
            <a:off x="371475" y="994662"/>
            <a:ext cx="11334750" cy="5573525"/>
          </a:xfrm>
          <a:prstGeom prst="rect">
            <a:avLst/>
          </a:prstGeom>
        </p:spPr>
      </p:pic>
      <p:pic>
        <p:nvPicPr>
          <p:cNvPr id="6" name="Graphic 5" descr="Share">
            <a:hlinkClick r:id="rId3"/>
            <a:extLst>
              <a:ext uri="{FF2B5EF4-FFF2-40B4-BE49-F238E27FC236}">
                <a16:creationId xmlns:a16="http://schemas.microsoft.com/office/drawing/2014/main" id="{B0153655-23C9-4B8E-80BD-F5BA8FB5CD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69462" y="421968"/>
            <a:ext cx="551146" cy="551146"/>
          </a:xfrm>
          <a:prstGeom prst="rect">
            <a:avLst/>
          </a:prstGeom>
        </p:spPr>
      </p:pic>
    </p:spTree>
    <p:extLst>
      <p:ext uri="{BB962C8B-B14F-4D97-AF65-F5344CB8AC3E}">
        <p14:creationId xmlns:p14="http://schemas.microsoft.com/office/powerpoint/2010/main" val="119805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9"/>
          <p:cNvSpPr txBox="1"/>
          <p:nvPr/>
        </p:nvSpPr>
        <p:spPr>
          <a:xfrm>
            <a:off x="95167" y="3062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testing(Product)Details API (2500 VU for 30s)</a:t>
            </a:r>
            <a:endParaRPr sz="2300" kern="0">
              <a:solidFill>
                <a:srgbClr val="FF0000"/>
              </a:solidFill>
              <a:latin typeface="Futura Next Medium" panose="020B0602020204020303"/>
              <a:ea typeface="Poppins"/>
              <a:cs typeface="Poppins"/>
              <a:sym typeface="Poppins"/>
            </a:endParaRPr>
          </a:p>
        </p:txBody>
      </p:sp>
      <p:pic>
        <p:nvPicPr>
          <p:cNvPr id="2" name="Picture 2">
            <a:extLst>
              <a:ext uri="{FF2B5EF4-FFF2-40B4-BE49-F238E27FC236}">
                <a16:creationId xmlns:a16="http://schemas.microsoft.com/office/drawing/2014/main" id="{09DB0C86-D8BC-424D-BC50-0A54A2C87B4D}"/>
              </a:ext>
            </a:extLst>
          </p:cNvPr>
          <p:cNvPicPr>
            <a:picLocks noChangeAspect="1"/>
          </p:cNvPicPr>
          <p:nvPr/>
        </p:nvPicPr>
        <p:blipFill>
          <a:blip r:embed="rId3"/>
          <a:stretch>
            <a:fillRect/>
          </a:stretch>
        </p:blipFill>
        <p:spPr>
          <a:xfrm>
            <a:off x="276225" y="905735"/>
            <a:ext cx="11386028" cy="5787652"/>
          </a:xfrm>
          <a:prstGeom prst="rect">
            <a:avLst/>
          </a:prstGeom>
        </p:spPr>
      </p:pic>
      <p:pic>
        <p:nvPicPr>
          <p:cNvPr id="5" name="Graphic 4" descr="Share">
            <a:hlinkClick r:id="rId4"/>
            <a:extLst>
              <a:ext uri="{FF2B5EF4-FFF2-40B4-BE49-F238E27FC236}">
                <a16:creationId xmlns:a16="http://schemas.microsoft.com/office/drawing/2014/main" id="{0A84DDC5-B53F-4917-9470-75F85E49CD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6337" y="306201"/>
            <a:ext cx="551146" cy="55114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9"/>
          <p:cNvSpPr txBox="1"/>
          <p:nvPr/>
        </p:nvSpPr>
        <p:spPr>
          <a:xfrm>
            <a:off x="95167" y="3062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K6 Load testing(Product)Details API (10000 VU for 10s)</a:t>
            </a:r>
            <a:endParaRPr sz="2300" kern="0">
              <a:solidFill>
                <a:srgbClr val="FF0000"/>
              </a:solidFill>
              <a:latin typeface="Futura Next Medium" panose="020B0602020204020303"/>
              <a:ea typeface="Poppins"/>
              <a:cs typeface="Poppins"/>
              <a:sym typeface="Poppins"/>
            </a:endParaRPr>
          </a:p>
        </p:txBody>
      </p:sp>
      <p:pic>
        <p:nvPicPr>
          <p:cNvPr id="3" name="Picture 3">
            <a:extLst>
              <a:ext uri="{FF2B5EF4-FFF2-40B4-BE49-F238E27FC236}">
                <a16:creationId xmlns:a16="http://schemas.microsoft.com/office/drawing/2014/main" id="{D1D99097-E374-4E00-A2CF-F82182A658B7}"/>
              </a:ext>
            </a:extLst>
          </p:cNvPr>
          <p:cNvPicPr>
            <a:picLocks noChangeAspect="1"/>
          </p:cNvPicPr>
          <p:nvPr/>
        </p:nvPicPr>
        <p:blipFill>
          <a:blip r:embed="rId3"/>
          <a:stretch>
            <a:fillRect/>
          </a:stretch>
        </p:blipFill>
        <p:spPr>
          <a:xfrm>
            <a:off x="270223" y="908438"/>
            <a:ext cx="11624805" cy="5776898"/>
          </a:xfrm>
          <a:prstGeom prst="rect">
            <a:avLst/>
          </a:prstGeom>
        </p:spPr>
      </p:pic>
      <p:pic>
        <p:nvPicPr>
          <p:cNvPr id="5" name="Graphic 4" descr="Share">
            <a:hlinkClick r:id="rId4"/>
            <a:extLst>
              <a:ext uri="{FF2B5EF4-FFF2-40B4-BE49-F238E27FC236}">
                <a16:creationId xmlns:a16="http://schemas.microsoft.com/office/drawing/2014/main" id="{EC0A756D-EB23-4F1A-AD82-C9709EE1EF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57131" y="330690"/>
            <a:ext cx="551146" cy="551146"/>
          </a:xfrm>
          <a:prstGeom prst="rect">
            <a:avLst/>
          </a:prstGeom>
        </p:spPr>
      </p:pic>
    </p:spTree>
    <p:extLst>
      <p:ext uri="{BB962C8B-B14F-4D97-AF65-F5344CB8AC3E}">
        <p14:creationId xmlns:p14="http://schemas.microsoft.com/office/powerpoint/2010/main" val="424311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05"/>
          <p:cNvSpPr txBox="1"/>
          <p:nvPr/>
        </p:nvSpPr>
        <p:spPr>
          <a:xfrm>
            <a:off x="95167" y="306201"/>
            <a:ext cx="11166400" cy="60012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2300" kern="0">
                <a:solidFill>
                  <a:srgbClr val="FF0000"/>
                </a:solidFill>
                <a:latin typeface="Futura Next Medium" panose="020B0602020204020303"/>
                <a:ea typeface="Poppins"/>
                <a:cs typeface="Poppins"/>
                <a:sym typeface="Poppins"/>
              </a:rPr>
              <a:t>Lighthouse report (Page-render 1.6s )</a:t>
            </a:r>
            <a:endParaRPr lang="en" sz="2300" kern="0">
              <a:solidFill>
                <a:srgbClr val="FF0000"/>
              </a:solidFill>
              <a:latin typeface="Futura Next Medium" panose="020B0602020204020303"/>
              <a:ea typeface="Poppins"/>
              <a:cs typeface="Poppins"/>
            </a:endParaRPr>
          </a:p>
        </p:txBody>
      </p:sp>
      <p:pic>
        <p:nvPicPr>
          <p:cNvPr id="4" name="Picture 5" descr="Graphical user interface, application&#10;&#10;Description automatically generated">
            <a:extLst>
              <a:ext uri="{FF2B5EF4-FFF2-40B4-BE49-F238E27FC236}">
                <a16:creationId xmlns:a16="http://schemas.microsoft.com/office/drawing/2014/main" id="{F0F23FB4-57F0-44E9-9FF5-0E08F5028AE1}"/>
              </a:ext>
            </a:extLst>
          </p:cNvPr>
          <p:cNvPicPr>
            <a:picLocks noChangeAspect="1"/>
          </p:cNvPicPr>
          <p:nvPr/>
        </p:nvPicPr>
        <p:blipFill>
          <a:blip r:embed="rId3"/>
          <a:stretch>
            <a:fillRect/>
          </a:stretch>
        </p:blipFill>
        <p:spPr>
          <a:xfrm>
            <a:off x="257175" y="970636"/>
            <a:ext cx="11534775" cy="5450128"/>
          </a:xfrm>
          <a:prstGeom prst="rect">
            <a:avLst/>
          </a:prstGeom>
        </p:spPr>
      </p:pic>
      <p:sp>
        <p:nvSpPr>
          <p:cNvPr id="5" name="Action Button: Go Back or Previous 4">
            <a:hlinkClick r:id="rId4" action="ppaction://hlinksldjump" highlightClick="1"/>
            <a:extLst>
              <a:ext uri="{FF2B5EF4-FFF2-40B4-BE49-F238E27FC236}">
                <a16:creationId xmlns:a16="http://schemas.microsoft.com/office/drawing/2014/main" id="{D7BD0CA4-31A6-47BF-8622-1398CC3801F9}"/>
              </a:ext>
            </a:extLst>
          </p:cNvPr>
          <p:cNvSpPr/>
          <p:nvPr/>
        </p:nvSpPr>
        <p:spPr>
          <a:xfrm>
            <a:off x="11261567" y="6551799"/>
            <a:ext cx="274320" cy="205274"/>
          </a:xfrm>
          <a:prstGeom prst="actionButtonBackPrevio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6128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BE28BB8-5972-4FBF-8C4F-8479A2982170}"/>
              </a:ext>
            </a:extLst>
          </p:cNvPr>
          <p:cNvGraphicFramePr>
            <a:graphicFrameLocks noGrp="1"/>
          </p:cNvGraphicFramePr>
          <p:nvPr>
            <p:extLst>
              <p:ext uri="{D42A27DB-BD31-4B8C-83A1-F6EECF244321}">
                <p14:modId xmlns:p14="http://schemas.microsoft.com/office/powerpoint/2010/main" val="2936386165"/>
              </p:ext>
            </p:extLst>
          </p:nvPr>
        </p:nvGraphicFramePr>
        <p:xfrm>
          <a:off x="1397519" y="291719"/>
          <a:ext cx="9724572" cy="5840501"/>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70840">
                <a:tc>
                  <a:txBody>
                    <a:bodyPr/>
                    <a:lstStyle/>
                    <a:p>
                      <a:pPr algn="ctr"/>
                      <a:r>
                        <a:rPr lang="en-IN" err="1"/>
                        <a:t>S.No</a:t>
                      </a:r>
                      <a:r>
                        <a:rPr lang="en-IN"/>
                        <a:t>.</a:t>
                      </a:r>
                    </a:p>
                  </a:txBody>
                  <a:tcPr/>
                </a:tc>
                <a:tc>
                  <a:txBody>
                    <a:bodyPr/>
                    <a:lstStyle/>
                    <a:p>
                      <a:pPr algn="ctr"/>
                      <a:r>
                        <a:rPr lang="en-IN"/>
                        <a:t>NFRs  &amp; SLAs</a:t>
                      </a:r>
                    </a:p>
                  </a:txBody>
                  <a:tcPr/>
                </a:tc>
                <a:tc>
                  <a:txBody>
                    <a:bodyPr/>
                    <a:lstStyle/>
                    <a:p>
                      <a:pPr algn="ctr"/>
                      <a:r>
                        <a:rPr lang="en-IN"/>
                        <a:t>Status</a:t>
                      </a:r>
                    </a:p>
                  </a:txBody>
                  <a:tcPr/>
                </a:tc>
                <a:extLst>
                  <a:ext uri="{0D108BD9-81ED-4DB2-BD59-A6C34878D82A}">
                    <a16:rowId xmlns:a16="http://schemas.microsoft.com/office/drawing/2014/main" val="1539450649"/>
                  </a:ext>
                </a:extLst>
              </a:tr>
              <a:tr h="513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Secure access over HTTPS/TLS (Encryption over wire)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2749264512"/>
                  </a:ext>
                </a:extLst>
              </a:tr>
              <a:tr h="4447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dirty="0">
                          <a:ln>
                            <a:noFill/>
                          </a:ln>
                          <a:solidFill>
                            <a:srgbClr val="000000"/>
                          </a:solidFill>
                          <a:effectLst/>
                          <a:uLnTx/>
                          <a:uFillTx/>
                        </a:rPr>
                        <a:t>2.</a:t>
                      </a:r>
                      <a:endParaRPr kumimoji="0" lang="en-IN" sz="1800" b="0" i="0" u="none" strike="noStrike" kern="1200" cap="none" spc="0" normalizeH="0" baseline="0" noProof="0" dirty="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dirty="0">
                          <a:ln>
                            <a:noFill/>
                          </a:ln>
                          <a:solidFill>
                            <a:srgbClr val="000000"/>
                          </a:solidFill>
                          <a:effectLst/>
                          <a:uLnTx/>
                          <a:uFillTx/>
                        </a:rPr>
                        <a:t>Page view times &lt; 3s</a:t>
                      </a:r>
                      <a:endParaRPr kumimoji="0" lang="en-IN" sz="1800" b="0" i="0" u="none" strike="noStrike" kern="1200" cap="none" spc="0" normalizeH="0" baseline="0" noProof="0" dirty="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dirty="0">
                          <a:solidFill>
                            <a:schemeClr val="tx1"/>
                          </a:solidFill>
                          <a:hlinkClick r:id="rId2" action="ppaction://hlinksldjump">
                            <a:extLst>
                              <a:ext uri="{A12FA001-AC4F-418D-AE19-62706E023703}">
                                <ahyp:hlinkClr xmlns:ahyp="http://schemas.microsoft.com/office/drawing/2018/hyperlinkcolor" val="tx"/>
                              </a:ext>
                            </a:extLst>
                          </a:hlinkClick>
                        </a:rPr>
                        <a:t>1.6s</a:t>
                      </a:r>
                      <a:endParaRPr lang="en-IN" dirty="0">
                        <a:solidFill>
                          <a:schemeClr val="tx1"/>
                        </a:solidFill>
                      </a:endParaRPr>
                    </a:p>
                  </a:txBody>
                  <a:tcPr/>
                </a:tc>
                <a:extLst>
                  <a:ext uri="{0D108BD9-81ED-4DB2-BD59-A6C34878D82A}">
                    <a16:rowId xmlns:a16="http://schemas.microsoft.com/office/drawing/2014/main" val="4200226985"/>
                  </a:ext>
                </a:extLst>
              </a:tr>
              <a:tr h="391885">
                <a:tc>
                  <a:txBody>
                    <a:bodyPr/>
                    <a:lstStyle/>
                    <a:p>
                      <a:pPr algn="ctr"/>
                      <a:r>
                        <a:rPr lang="en-IN"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Response times &lt; 3s, 1s</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solidFill>
                            <a:schemeClr val="tx1"/>
                          </a:solidFill>
                          <a:hlinkClick r:id="rId3" action="ppaction://hlinksldjump">
                            <a:extLst>
                              <a:ext uri="{A12FA001-AC4F-418D-AE19-62706E023703}">
                                <ahyp:hlinkClr xmlns:ahyp="http://schemas.microsoft.com/office/drawing/2018/hyperlinkcolor" val="tx"/>
                              </a:ext>
                            </a:extLst>
                          </a:hlinkClick>
                        </a:rPr>
                        <a:t>80ms- 2.5s </a:t>
                      </a:r>
                      <a:endParaRPr lang="en-IN">
                        <a:solidFill>
                          <a:schemeClr val="tx1"/>
                        </a:solidFill>
                      </a:endParaRPr>
                    </a:p>
                  </a:txBody>
                  <a:tcPr/>
                </a:tc>
                <a:extLst>
                  <a:ext uri="{0D108BD9-81ED-4DB2-BD59-A6C34878D82A}">
                    <a16:rowId xmlns:a16="http://schemas.microsoft.com/office/drawing/2014/main" val="106855993"/>
                  </a:ext>
                </a:extLst>
              </a:tr>
              <a:tr h="429209">
                <a:tc>
                  <a:txBody>
                    <a:bodyPr/>
                    <a:lstStyle/>
                    <a:p>
                      <a:pPr algn="ctr"/>
                      <a:r>
                        <a:rPr lang="en-IN"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Throughput - </a:t>
                      </a:r>
                      <a:r>
                        <a:rPr kumimoji="0" lang="en-IN" sz="1800" b="0" u="none" strike="noStrike" kern="1200" cap="none" spc="0" normalizeH="0" baseline="0" noProof="0" err="1">
                          <a:ln>
                            <a:noFill/>
                          </a:ln>
                          <a:solidFill>
                            <a:srgbClr val="000000"/>
                          </a:solidFill>
                          <a:effectLst/>
                          <a:uLnTx/>
                          <a:uFillTx/>
                        </a:rPr>
                        <a:t>Req</a:t>
                      </a:r>
                      <a:r>
                        <a:rPr kumimoji="0" lang="en-IN" sz="1800" b="0" u="none" strike="noStrike" kern="1200" cap="none" spc="0" normalizeH="0" baseline="0" noProof="0">
                          <a:ln>
                            <a:noFill/>
                          </a:ln>
                          <a:solidFill>
                            <a:srgbClr val="000000"/>
                          </a:solidFill>
                          <a:effectLst/>
                          <a:uLnTx/>
                          <a:uFillTx/>
                        </a:rPr>
                        <a:t>/Sec - 50, 100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lang="en-IN">
                          <a:solidFill>
                            <a:schemeClr val="tx1"/>
                          </a:solidFill>
                          <a:hlinkClick r:id="rId3" action="ppaction://hlinksldjump">
                            <a:extLst>
                              <a:ext uri="{A12FA001-AC4F-418D-AE19-62706E023703}">
                                <ahyp:hlinkClr xmlns:ahyp="http://schemas.microsoft.com/office/drawing/2018/hyperlinkcolor" val="tx"/>
                              </a:ext>
                            </a:extLst>
                          </a:hlinkClick>
                        </a:rPr>
                        <a:t>500-4500</a:t>
                      </a:r>
                      <a:endParaRPr lang="en-US">
                        <a:solidFill>
                          <a:schemeClr val="tx1"/>
                        </a:solidFill>
                      </a:endParaRPr>
                    </a:p>
                  </a:txBody>
                  <a:tcPr/>
                </a:tc>
                <a:extLst>
                  <a:ext uri="{0D108BD9-81ED-4DB2-BD59-A6C34878D82A}">
                    <a16:rowId xmlns:a16="http://schemas.microsoft.com/office/drawing/2014/main" val="1998648570"/>
                  </a:ext>
                </a:extLst>
              </a:tr>
              <a:tr h="447869">
                <a:tc>
                  <a:txBody>
                    <a:bodyPr/>
                    <a:lstStyle/>
                    <a:p>
                      <a:pPr algn="ctr"/>
                      <a:r>
                        <a:rPr lang="en-IN" dirty="0"/>
                        <a:t>5.</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Availability - 99.999</a:t>
                      </a:r>
                      <a:r>
                        <a:rPr lang="en-IN" sz="1800" b="0" u="none" strike="noStrike" kern="1200" cap="none" spc="0" normalizeH="0" baseline="0" noProof="0">
                          <a:ln>
                            <a:noFill/>
                          </a:ln>
                          <a:solidFill>
                            <a:srgbClr val="000000"/>
                          </a:solidFill>
                          <a:effectLst/>
                          <a:uLnTx/>
                          <a:uFillTx/>
                        </a:rPr>
                        <a:t>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896045876"/>
                  </a:ext>
                </a:extLst>
              </a:tr>
              <a:tr h="370840">
                <a:tc>
                  <a:txBody>
                    <a:bodyPr/>
                    <a:lstStyle/>
                    <a:p>
                      <a:pPr algn="ctr"/>
                      <a:r>
                        <a:rPr lang="en-IN" dirty="0"/>
                        <a:t>6.</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Concurrent user - 50, 100, 150...</a:t>
                      </a:r>
                      <a:r>
                        <a:rPr lang="en-IN" sz="1800" b="0" u="none" strike="noStrike" kern="1200" cap="none" spc="0" normalizeH="0" baseline="0" noProof="0">
                          <a:ln>
                            <a:noFill/>
                          </a:ln>
                          <a:solidFill>
                            <a:srgbClr val="000000"/>
                          </a:solidFill>
                          <a:effectLst/>
                          <a:uLnTx/>
                          <a:uFillTx/>
                        </a:rPr>
                        <a:t> </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solidFill>
                            <a:schemeClr val="tx1"/>
                          </a:solidFill>
                          <a:hlinkClick r:id="rId3" action="ppaction://hlinksldjump">
                            <a:extLst>
                              <a:ext uri="{A12FA001-AC4F-418D-AE19-62706E023703}">
                                <ahyp:hlinkClr xmlns:ahyp="http://schemas.microsoft.com/office/drawing/2018/hyperlinkcolor" val="tx"/>
                              </a:ext>
                            </a:extLst>
                          </a:hlinkClick>
                        </a:rPr>
                        <a:t>500-10000</a:t>
                      </a:r>
                      <a:endParaRPr lang="en-US">
                        <a:solidFill>
                          <a:schemeClr val="tx1"/>
                        </a:solidFill>
                      </a:endParaRPr>
                    </a:p>
                  </a:txBody>
                  <a:tcPr/>
                </a:tc>
                <a:extLst>
                  <a:ext uri="{0D108BD9-81ED-4DB2-BD59-A6C34878D82A}">
                    <a16:rowId xmlns:a16="http://schemas.microsoft.com/office/drawing/2014/main" val="346751819"/>
                  </a:ext>
                </a:extLst>
              </a:tr>
              <a:tr h="370840">
                <a:tc>
                  <a:txBody>
                    <a:bodyPr/>
                    <a:lstStyle/>
                    <a:p>
                      <a:pPr algn="ctr"/>
                      <a:r>
                        <a:rPr lang="en-IN" dirty="0"/>
                        <a:t>7.</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Scalability of User Search per day - in an increasing trend (</a:t>
                      </a:r>
                      <a:r>
                        <a:rPr lang="en-IN" sz="1800" b="0" u="none" strike="noStrike" kern="1200" cap="none" spc="0" normalizeH="0" baseline="0" noProof="0">
                          <a:ln>
                            <a:noFill/>
                          </a:ln>
                          <a:solidFill>
                            <a:srgbClr val="000000"/>
                          </a:solidFill>
                          <a:effectLst/>
                          <a:uLnTx/>
                          <a:uFillTx/>
                        </a:rPr>
                        <a:t>100,200</a:t>
                      </a:r>
                      <a:r>
                        <a:rPr kumimoji="0" lang="en-IN" sz="1800" b="0" u="none" strike="noStrike" kern="1200" cap="none" spc="0" normalizeH="0" baseline="0" noProof="0">
                          <a:ln>
                            <a:noFill/>
                          </a:ln>
                          <a:solidFill>
                            <a:srgbClr val="000000"/>
                          </a:solidFill>
                          <a:effectLst/>
                          <a:uLnTx/>
                          <a:uFillTx/>
                        </a:rPr>
                        <a:t>, 400...)</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t>5000</a:t>
                      </a:r>
                    </a:p>
                  </a:txBody>
                  <a:tcPr/>
                </a:tc>
                <a:extLst>
                  <a:ext uri="{0D108BD9-81ED-4DB2-BD59-A6C34878D82A}">
                    <a16:rowId xmlns:a16="http://schemas.microsoft.com/office/drawing/2014/main" val="12460511"/>
                  </a:ext>
                </a:extLst>
              </a:tr>
              <a:tr h="370840">
                <a:tc>
                  <a:txBody>
                    <a:bodyPr/>
                    <a:lstStyle/>
                    <a:p>
                      <a:pPr algn="ctr"/>
                      <a:r>
                        <a:rPr lang="en-IN" dirty="0"/>
                        <a:t>8.</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Accessibility Responsive - supported view port 767px (</a:t>
                      </a:r>
                      <a:r>
                        <a:rPr lang="en-IN" sz="1800" b="0" u="none" strike="noStrike" kern="1200" cap="none" spc="0" normalizeH="0" baseline="0" noProof="0">
                          <a:ln>
                            <a:noFill/>
                          </a:ln>
                          <a:solidFill>
                            <a:srgbClr val="000000"/>
                          </a:solidFill>
                          <a:effectLst/>
                          <a:uLnTx/>
                          <a:uFillTx/>
                        </a:rPr>
                        <a:t>Tablet </a:t>
                      </a:r>
                      <a:r>
                        <a:rPr kumimoji="0" lang="en-IN" sz="1800" b="0" u="none" strike="noStrike" kern="1200" cap="none" spc="0" normalizeH="0" baseline="0" noProof="0">
                          <a:ln>
                            <a:noFill/>
                          </a:ln>
                          <a:solidFill>
                            <a:srgbClr val="000000"/>
                          </a:solidFill>
                          <a:effectLst/>
                          <a:uLnTx/>
                          <a:uFillTx/>
                        </a:rPr>
                        <a:t>and Desktop)</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404360587"/>
                  </a:ext>
                </a:extLst>
              </a:tr>
              <a:tr h="467050">
                <a:tc>
                  <a:txBody>
                    <a:bodyPr/>
                    <a:lstStyle/>
                    <a:p>
                      <a:pPr algn="ctr"/>
                      <a:r>
                        <a:rPr lang="en-IN" dirty="0"/>
                        <a:t>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CI&amp;CD Pipelines to be deployed via Jenkins | Docker</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460106427"/>
                  </a:ext>
                </a:extLst>
              </a:tr>
              <a:tr h="483930">
                <a:tc>
                  <a:txBody>
                    <a:bodyPr/>
                    <a:lstStyle/>
                    <a:p>
                      <a:pPr algn="ctr"/>
                      <a:r>
                        <a:rPr lang="en-IN" dirty="0"/>
                        <a:t>10.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Proper Error page should be displayed</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3715206935"/>
                  </a:ext>
                </a:extLst>
              </a:tr>
              <a:tr h="370840">
                <a:tc>
                  <a:txBody>
                    <a:bodyPr/>
                    <a:lstStyle/>
                    <a:p>
                      <a:pPr algn="ctr"/>
                      <a:r>
                        <a:rPr lang="en-IN" dirty="0"/>
                        <a:t>11.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Continuous failures shall be communicated at priority via alerts to the support teams to be acted upon“</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dirty="0"/>
                    </a:p>
                  </a:txBody>
                  <a:tcPr/>
                </a:tc>
                <a:extLst>
                  <a:ext uri="{0D108BD9-81ED-4DB2-BD59-A6C34878D82A}">
                    <a16:rowId xmlns:a16="http://schemas.microsoft.com/office/drawing/2014/main" val="2946385125"/>
                  </a:ext>
                </a:extLst>
              </a:tr>
            </a:tbl>
          </a:graphicData>
        </a:graphic>
      </p:graphicFrame>
      <p:pic>
        <p:nvPicPr>
          <p:cNvPr id="3" name="Graphic 3" descr="Badge Tick1 outline">
            <a:hlinkClick r:id="rId4"/>
            <a:extLst>
              <a:ext uri="{FF2B5EF4-FFF2-40B4-BE49-F238E27FC236}">
                <a16:creationId xmlns:a16="http://schemas.microsoft.com/office/drawing/2014/main" id="{729FA250-5971-4B4B-80E5-74291E36C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6799" y="693862"/>
            <a:ext cx="453191" cy="453191"/>
          </a:xfrm>
          <a:prstGeom prst="rect">
            <a:avLst/>
          </a:prstGeom>
        </p:spPr>
      </p:pic>
      <p:pic>
        <p:nvPicPr>
          <p:cNvPr id="4" name="Graphic 3" descr="Badge Tick1 outline">
            <a:hlinkClick r:id="rId4"/>
            <a:extLst>
              <a:ext uri="{FF2B5EF4-FFF2-40B4-BE49-F238E27FC236}">
                <a16:creationId xmlns:a16="http://schemas.microsoft.com/office/drawing/2014/main" id="{50E09AF1-D683-4BF7-BB1E-1CBE5E1748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6798" y="2427603"/>
            <a:ext cx="453191" cy="453191"/>
          </a:xfrm>
          <a:prstGeom prst="rect">
            <a:avLst/>
          </a:prstGeom>
        </p:spPr>
      </p:pic>
      <p:pic>
        <p:nvPicPr>
          <p:cNvPr id="5" name="Graphic 3" descr="Badge Tick1 outline">
            <a:hlinkClick r:id="rId2" action="ppaction://hlinksldjump"/>
            <a:extLst>
              <a:ext uri="{FF2B5EF4-FFF2-40B4-BE49-F238E27FC236}">
                <a16:creationId xmlns:a16="http://schemas.microsoft.com/office/drawing/2014/main" id="{0BC7F8C8-C2D6-4B0E-825C-A693797AC6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6798" y="4036854"/>
            <a:ext cx="453191" cy="453191"/>
          </a:xfrm>
          <a:prstGeom prst="rect">
            <a:avLst/>
          </a:prstGeom>
        </p:spPr>
      </p:pic>
      <p:pic>
        <p:nvPicPr>
          <p:cNvPr id="6" name="Graphic 3" descr="Badge Tick1 outline">
            <a:hlinkClick r:id="rId7"/>
            <a:extLst>
              <a:ext uri="{FF2B5EF4-FFF2-40B4-BE49-F238E27FC236}">
                <a16:creationId xmlns:a16="http://schemas.microsoft.com/office/drawing/2014/main" id="{163482F3-AC47-4CBA-BE0E-1137CD93A0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9905" y="4563487"/>
            <a:ext cx="453191" cy="453191"/>
          </a:xfrm>
          <a:prstGeom prst="rect">
            <a:avLst/>
          </a:prstGeom>
        </p:spPr>
      </p:pic>
      <p:pic>
        <p:nvPicPr>
          <p:cNvPr id="7" name="Graphic 3" descr="Badge Tick1 outline">
            <a:hlinkClick r:id="rId4"/>
            <a:extLst>
              <a:ext uri="{FF2B5EF4-FFF2-40B4-BE49-F238E27FC236}">
                <a16:creationId xmlns:a16="http://schemas.microsoft.com/office/drawing/2014/main" id="{92E8E9EE-C47F-4213-B733-72D9D5151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6798" y="5016678"/>
            <a:ext cx="453191" cy="453191"/>
          </a:xfrm>
          <a:prstGeom prst="rect">
            <a:avLst/>
          </a:prstGeom>
        </p:spPr>
      </p:pic>
      <p:pic>
        <p:nvPicPr>
          <p:cNvPr id="8" name="Graphic 3" descr="Badge Tick1 outline">
            <a:hlinkClick r:id="rId8"/>
            <a:extLst>
              <a:ext uri="{FF2B5EF4-FFF2-40B4-BE49-F238E27FC236}">
                <a16:creationId xmlns:a16="http://schemas.microsoft.com/office/drawing/2014/main" id="{454A960A-4C20-40C6-A897-DDBF0F56C7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26797" y="5575254"/>
            <a:ext cx="453191" cy="453191"/>
          </a:xfrm>
          <a:prstGeom prst="rect">
            <a:avLst/>
          </a:prstGeom>
        </p:spPr>
      </p:pic>
    </p:spTree>
    <p:extLst>
      <p:ext uri="{BB962C8B-B14F-4D97-AF65-F5344CB8AC3E}">
        <p14:creationId xmlns:p14="http://schemas.microsoft.com/office/powerpoint/2010/main" val="2922875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1E864567-3DD4-4D4B-97BB-8BF1E99A047D}"/>
              </a:ext>
            </a:extLst>
          </p:cNvPr>
          <p:cNvGraphicFramePr>
            <a:graphicFrameLocks noGrp="1"/>
          </p:cNvGraphicFramePr>
          <p:nvPr>
            <p:extLst>
              <p:ext uri="{D42A27DB-BD31-4B8C-83A1-F6EECF244321}">
                <p14:modId xmlns:p14="http://schemas.microsoft.com/office/powerpoint/2010/main" val="65996203"/>
              </p:ext>
            </p:extLst>
          </p:nvPr>
        </p:nvGraphicFramePr>
        <p:xfrm>
          <a:off x="1091681" y="446486"/>
          <a:ext cx="9724572" cy="2597160"/>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62719">
                <a:tc>
                  <a:txBody>
                    <a:bodyPr/>
                    <a:lstStyle/>
                    <a:p>
                      <a:pPr algn="ctr"/>
                      <a:r>
                        <a:rPr lang="en-IN" err="1"/>
                        <a:t>S.No</a:t>
                      </a:r>
                      <a:r>
                        <a:rPr lang="en-IN"/>
                        <a:t>.</a:t>
                      </a:r>
                    </a:p>
                  </a:txBody>
                  <a:tcPr/>
                </a:tc>
                <a:tc>
                  <a:txBody>
                    <a:bodyPr/>
                    <a:lstStyle/>
                    <a:p>
                      <a:pPr algn="ctr"/>
                      <a:r>
                        <a:rPr lang="en-IN" err="1"/>
                        <a:t>Engg</a:t>
                      </a:r>
                      <a:r>
                        <a:rPr lang="en-IN"/>
                        <a:t>. </a:t>
                      </a:r>
                      <a:r>
                        <a:rPr lang="en-IN" err="1"/>
                        <a:t>PoV</a:t>
                      </a:r>
                      <a:endParaRPr lang="en-IN"/>
                    </a:p>
                  </a:txBody>
                  <a:tcPr/>
                </a:tc>
                <a:tc>
                  <a:txBody>
                    <a:bodyPr/>
                    <a:lstStyle/>
                    <a:p>
                      <a:pPr algn="ctr"/>
                      <a:r>
                        <a:rPr lang="en-IN"/>
                        <a:t>Status</a:t>
                      </a:r>
                    </a:p>
                  </a:txBody>
                  <a:tcPr/>
                </a:tc>
                <a:extLst>
                  <a:ext uri="{0D108BD9-81ED-4DB2-BD59-A6C34878D82A}">
                    <a16:rowId xmlns:a16="http://schemas.microsoft.com/office/drawing/2014/main" val="1539450649"/>
                  </a:ext>
                </a:extLst>
              </a:tr>
              <a:tr h="5033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IN" sz="1800" b="0" u="none" strike="noStrike" kern="1200" cap="none" spc="0" normalizeH="0" baseline="0" noProof="0">
                          <a:ln>
                            <a:noFill/>
                          </a:ln>
                          <a:solidFill>
                            <a:srgbClr val="000000"/>
                          </a:solidFill>
                          <a:effectLst/>
                          <a:uLnTx/>
                          <a:uFillTx/>
                        </a:rPr>
                        <a:t>100% method coverage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r>
                        <a:rPr lang="en-IN"/>
                        <a:t>100%</a:t>
                      </a:r>
                    </a:p>
                  </a:txBody>
                  <a:tcPr/>
                </a:tc>
                <a:extLst>
                  <a:ext uri="{0D108BD9-81ED-4DB2-BD59-A6C34878D82A}">
                    <a16:rowId xmlns:a16="http://schemas.microsoft.com/office/drawing/2014/main" val="2749264512"/>
                  </a:ext>
                </a:extLst>
              </a:tr>
              <a:tr h="447870">
                <a:tc>
                  <a:txBody>
                    <a:bodyPr/>
                    <a:lstStyle/>
                    <a:p>
                      <a:pPr algn="ctr"/>
                      <a:r>
                        <a:rPr lang="en-IN"/>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80% block/line coverage</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a:t>85-90%</a:t>
                      </a:r>
                    </a:p>
                  </a:txBody>
                  <a:tcPr/>
                </a:tc>
                <a:extLst>
                  <a:ext uri="{0D108BD9-81ED-4DB2-BD59-A6C34878D82A}">
                    <a16:rowId xmlns:a16="http://schemas.microsoft.com/office/drawing/2014/main" val="1177875677"/>
                  </a:ext>
                </a:extLst>
              </a:tr>
              <a:tr h="3652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3.</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Code Quality - 0 Blocker, Critical &amp; Major issues reported by SonarQube, </a:t>
                      </a:r>
                      <a:r>
                        <a:rPr kumimoji="0" lang="en-IN" sz="1800" b="0" u="none" strike="noStrike" kern="1200" cap="none" spc="0" normalizeH="0" baseline="0" noProof="0" err="1">
                          <a:ln>
                            <a:noFill/>
                          </a:ln>
                          <a:solidFill>
                            <a:srgbClr val="000000"/>
                          </a:solidFill>
                          <a:effectLst/>
                          <a:uLnTx/>
                          <a:uFillTx/>
                        </a:rPr>
                        <a:t>ESLint</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4200226985"/>
                  </a:ext>
                </a:extLst>
              </a:tr>
              <a:tr h="370840">
                <a:tc>
                  <a:txBody>
                    <a:bodyPr/>
                    <a:lstStyle/>
                    <a:p>
                      <a:pPr algn="ctr"/>
                      <a:r>
                        <a:rPr lang="en-IN"/>
                        <a:t>4.</a:t>
                      </a:r>
                    </a:p>
                  </a:txBody>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IN" sz="1800" b="0" u="none" strike="noStrike" kern="1200" cap="none" spc="0" normalizeH="0" baseline="0" noProof="0">
                          <a:ln>
                            <a:noFill/>
                          </a:ln>
                          <a:solidFill>
                            <a:srgbClr val="000000"/>
                          </a:solidFill>
                          <a:effectLst/>
                          <a:uLnTx/>
                          <a:uFillTx/>
                        </a:rPr>
                        <a:t>Code Complexity</a:t>
                      </a:r>
                      <a:r>
                        <a:rPr lang="en-IN" sz="1800" b="0" u="none" strike="noStrike" kern="1200" cap="none" spc="0" normalizeH="0" baseline="0" noProof="0">
                          <a:ln>
                            <a:noFill/>
                          </a:ln>
                          <a:solidFill>
                            <a:srgbClr val="000000"/>
                          </a:solidFill>
                          <a:effectLst/>
                          <a:uLnTx/>
                          <a:uFillTx/>
                        </a:rPr>
                        <a:t>, </a:t>
                      </a:r>
                      <a:r>
                        <a:rPr lang="en-IN" sz="1800" b="0" i="0" u="none" strike="noStrike" kern="1200" cap="none" spc="0" normalizeH="0" baseline="0" noProof="0">
                          <a:ln>
                            <a:noFill/>
                          </a:ln>
                          <a:solidFill>
                            <a:srgbClr val="000000"/>
                          </a:solidFill>
                          <a:effectLst/>
                          <a:uLnTx/>
                          <a:uFillTx/>
                          <a:latin typeface="Futura Next Book"/>
                        </a:rPr>
                        <a:t>Memory profiling, </a:t>
                      </a:r>
                      <a:r>
                        <a:rPr lang="en-IN" sz="1800" b="0" i="0" u="none" strike="noStrike" kern="1200" cap="none" spc="0" normalizeH="0" baseline="0" noProof="0">
                          <a:ln>
                            <a:noFill/>
                          </a:ln>
                          <a:solidFill>
                            <a:srgbClr val="000000"/>
                          </a:solidFill>
                          <a:effectLst/>
                          <a:uLnTx/>
                          <a:uFillTx/>
                        </a:rPr>
                        <a:t>Unit Test Reports, </a:t>
                      </a:r>
                      <a:r>
                        <a:rPr lang="en-IN" sz="1800" b="0" i="0" u="none" strike="noStrike" kern="1200" cap="none" spc="0" normalizeH="0" baseline="0" noProof="0">
                          <a:ln>
                            <a:noFill/>
                          </a:ln>
                          <a:solidFill>
                            <a:srgbClr val="000000"/>
                          </a:solidFill>
                          <a:effectLst/>
                          <a:uLnTx/>
                          <a:uFillTx/>
                          <a:latin typeface="Futura Next Book"/>
                        </a:rPr>
                        <a:t>Monitoring &amp; Alerting</a:t>
                      </a:r>
                      <a:endParaRPr lang="en-IN" sz="1800" b="0" i="0" u="none" strike="noStrike" kern="1200" cap="none" spc="0" normalizeH="0" baseline="0" noProof="0">
                        <a:ln>
                          <a:noFill/>
                        </a:ln>
                        <a:effectLst/>
                        <a:uLnTx/>
                        <a:uFillTx/>
                        <a:latin typeface="Futura Next Book"/>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a:p>
                  </a:txBody>
                  <a:tcPr/>
                </a:tc>
                <a:extLst>
                  <a:ext uri="{0D108BD9-81ED-4DB2-BD59-A6C34878D82A}">
                    <a16:rowId xmlns:a16="http://schemas.microsoft.com/office/drawing/2014/main" val="106855993"/>
                  </a:ext>
                </a:extLst>
              </a:tr>
            </a:tbl>
          </a:graphicData>
        </a:graphic>
      </p:graphicFrame>
      <p:graphicFrame>
        <p:nvGraphicFramePr>
          <p:cNvPr id="6" name="Table 2">
            <a:extLst>
              <a:ext uri="{FF2B5EF4-FFF2-40B4-BE49-F238E27FC236}">
                <a16:creationId xmlns:a16="http://schemas.microsoft.com/office/drawing/2014/main" id="{4A9D3FF9-B425-4497-808D-D863412A463C}"/>
              </a:ext>
            </a:extLst>
          </p:cNvPr>
          <p:cNvGraphicFramePr>
            <a:graphicFrameLocks noGrp="1"/>
          </p:cNvGraphicFramePr>
          <p:nvPr>
            <p:extLst>
              <p:ext uri="{D42A27DB-BD31-4B8C-83A1-F6EECF244321}">
                <p14:modId xmlns:p14="http://schemas.microsoft.com/office/powerpoint/2010/main" val="863842259"/>
              </p:ext>
            </p:extLst>
          </p:nvPr>
        </p:nvGraphicFramePr>
        <p:xfrm>
          <a:off x="1091681" y="3533618"/>
          <a:ext cx="9724572" cy="1804409"/>
        </p:xfrm>
        <a:graphic>
          <a:graphicData uri="http://schemas.openxmlformats.org/drawingml/2006/table">
            <a:tbl>
              <a:tblPr firstRow="1" bandRow="1">
                <a:tableStyleId>{21E4AEA4-8DFA-4A89-87EB-49C32662AFE0}</a:tableStyleId>
              </a:tblPr>
              <a:tblGrid>
                <a:gridCol w="1144307">
                  <a:extLst>
                    <a:ext uri="{9D8B030D-6E8A-4147-A177-3AD203B41FA5}">
                      <a16:colId xmlns:a16="http://schemas.microsoft.com/office/drawing/2014/main" val="2899366552"/>
                    </a:ext>
                  </a:extLst>
                </a:gridCol>
                <a:gridCol w="7180909">
                  <a:extLst>
                    <a:ext uri="{9D8B030D-6E8A-4147-A177-3AD203B41FA5}">
                      <a16:colId xmlns:a16="http://schemas.microsoft.com/office/drawing/2014/main" val="2937472989"/>
                    </a:ext>
                  </a:extLst>
                </a:gridCol>
                <a:gridCol w="1399356">
                  <a:extLst>
                    <a:ext uri="{9D8B030D-6E8A-4147-A177-3AD203B41FA5}">
                      <a16:colId xmlns:a16="http://schemas.microsoft.com/office/drawing/2014/main" val="1560263172"/>
                    </a:ext>
                  </a:extLst>
                </a:gridCol>
              </a:tblGrid>
              <a:tr h="350704">
                <a:tc>
                  <a:txBody>
                    <a:bodyPr/>
                    <a:lstStyle/>
                    <a:p>
                      <a:pPr algn="ctr"/>
                      <a:r>
                        <a:rPr lang="en-IN" err="1"/>
                        <a:t>S.No</a:t>
                      </a:r>
                      <a:r>
                        <a:rPr lang="en-IN"/>
                        <a:t>.</a:t>
                      </a:r>
                    </a:p>
                  </a:txBody>
                  <a:tcPr/>
                </a:tc>
                <a:tc>
                  <a:txBody>
                    <a:bodyPr/>
                    <a:lstStyle/>
                    <a:p>
                      <a:pPr algn="ctr"/>
                      <a:r>
                        <a:rPr lang="en-IN"/>
                        <a:t>Testing</a:t>
                      </a:r>
                    </a:p>
                  </a:txBody>
                  <a:tcPr/>
                </a:tc>
                <a:tc>
                  <a:txBody>
                    <a:bodyPr/>
                    <a:lstStyle/>
                    <a:p>
                      <a:pPr algn="ctr"/>
                      <a:r>
                        <a:rPr lang="en-IN"/>
                        <a:t>Status</a:t>
                      </a:r>
                    </a:p>
                  </a:txBody>
                  <a:tcPr/>
                </a:tc>
                <a:extLst>
                  <a:ext uri="{0D108BD9-81ED-4DB2-BD59-A6C34878D82A}">
                    <a16:rowId xmlns:a16="http://schemas.microsoft.com/office/drawing/2014/main" val="1539450649"/>
                  </a:ext>
                </a:extLst>
              </a:tr>
              <a:tr h="4766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1.</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kumimoji="0" lang="en-US" sz="1800" b="0" u="none" strike="noStrike" kern="1200" cap="none" spc="0" normalizeH="0" baseline="0" noProof="0">
                          <a:ln>
                            <a:noFill/>
                          </a:ln>
                          <a:solidFill>
                            <a:srgbClr val="000000"/>
                          </a:solidFill>
                          <a:effectLst/>
                          <a:uLnTx/>
                          <a:uFillTx/>
                        </a:rPr>
                        <a:t>Unit Testing </a:t>
                      </a:r>
                      <a:endParaRPr kumimoji="0" lang="en-US"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2749264512"/>
                  </a:ext>
                </a:extLst>
              </a:tr>
              <a:tr h="474290">
                <a:tc>
                  <a:txBody>
                    <a:bodyPr/>
                    <a:lstStyle/>
                    <a:p>
                      <a:pPr algn="ctr"/>
                      <a:r>
                        <a:rPr lang="en-IN"/>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000000"/>
                          </a:solidFill>
                          <a:effectLst/>
                          <a:uLnTx/>
                          <a:uFillTx/>
                        </a:rPr>
                        <a:t>Cucumber BDD</a:t>
                      </a:r>
                      <a:endParaRPr kumimoji="0" lang="en-US"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algn="ctr"/>
                      <a:endParaRPr lang="en-IN"/>
                    </a:p>
                  </a:txBody>
                  <a:tcPr/>
                </a:tc>
                <a:extLst>
                  <a:ext uri="{0D108BD9-81ED-4DB2-BD59-A6C34878D82A}">
                    <a16:rowId xmlns:a16="http://schemas.microsoft.com/office/drawing/2014/main" val="11778756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u="none" strike="noStrike" kern="1200" cap="none" spc="0" normalizeH="0" baseline="0" noProof="0">
                          <a:ln>
                            <a:noFill/>
                          </a:ln>
                          <a:solidFill>
                            <a:srgbClr val="000000"/>
                          </a:solidFill>
                          <a:effectLst/>
                          <a:uLnTx/>
                          <a:uFillTx/>
                        </a:rPr>
                        <a:t>3.</a:t>
                      </a:r>
                      <a:endParaRPr kumimoji="0" lang="en-IN" sz="1800" b="0" i="0" u="none" strike="noStrike" kern="1200" cap="none" spc="0" normalizeH="0" baseline="0" noProof="0">
                        <a:ln>
                          <a:noFill/>
                        </a:ln>
                        <a:solidFill>
                          <a:srgbClr val="000000"/>
                        </a:solidFill>
                        <a:effectLst/>
                        <a:uLnTx/>
                        <a:uFillTx/>
                        <a:latin typeface="Futura Next Book" panose="020B0502020204020303" pitchFamily="34" charset="77"/>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rgbClr val="000000"/>
                          </a:solidFill>
                          <a:effectLst/>
                          <a:uLnTx/>
                          <a:uFillTx/>
                        </a:rPr>
                        <a:t>Unit Test coverage FE &gt; 70%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u="none" strike="noStrike" kern="1200" cap="none" spc="0" normalizeH="0" baseline="0" noProof="0">
                        <a:ln>
                          <a:noFill/>
                        </a:ln>
                        <a:solidFill>
                          <a:srgbClr val="000000"/>
                        </a:solidFill>
                        <a:effectLst/>
                        <a:uLnTx/>
                        <a:uFillTx/>
                      </a:endParaRPr>
                    </a:p>
                  </a:txBody>
                  <a:tcPr/>
                </a:tc>
                <a:tc>
                  <a:txBody>
                    <a:bodyPr/>
                    <a:lstStyle/>
                    <a:p>
                      <a:pPr algn="ctr"/>
                      <a:r>
                        <a:rPr lang="en-IN"/>
                        <a:t>90 %</a:t>
                      </a:r>
                    </a:p>
                  </a:txBody>
                  <a:tcPr/>
                </a:tc>
                <a:extLst>
                  <a:ext uri="{0D108BD9-81ED-4DB2-BD59-A6C34878D82A}">
                    <a16:rowId xmlns:a16="http://schemas.microsoft.com/office/drawing/2014/main" val="4200226985"/>
                  </a:ext>
                </a:extLst>
              </a:tr>
            </a:tbl>
          </a:graphicData>
        </a:graphic>
      </p:graphicFrame>
      <p:pic>
        <p:nvPicPr>
          <p:cNvPr id="7" name="Graphic 3" descr="Badge Tick1 outline">
            <a:extLst>
              <a:ext uri="{FF2B5EF4-FFF2-40B4-BE49-F238E27FC236}">
                <a16:creationId xmlns:a16="http://schemas.microsoft.com/office/drawing/2014/main" id="{8E46E2E7-5C4D-4291-98C3-7DD393A1E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1881481"/>
            <a:ext cx="453191" cy="453191"/>
          </a:xfrm>
          <a:prstGeom prst="rect">
            <a:avLst/>
          </a:prstGeom>
        </p:spPr>
      </p:pic>
      <p:pic>
        <p:nvPicPr>
          <p:cNvPr id="8" name="Graphic 3" descr="Badge Tick1 outline">
            <a:hlinkClick r:id="rId4"/>
            <a:extLst>
              <a:ext uri="{FF2B5EF4-FFF2-40B4-BE49-F238E27FC236}">
                <a16:creationId xmlns:a16="http://schemas.microsoft.com/office/drawing/2014/main" id="{69E01399-852F-4F7A-A047-D42349DE4C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2493840"/>
            <a:ext cx="453191" cy="453191"/>
          </a:xfrm>
          <a:prstGeom prst="rect">
            <a:avLst/>
          </a:prstGeom>
        </p:spPr>
      </p:pic>
      <p:pic>
        <p:nvPicPr>
          <p:cNvPr id="10" name="Graphic 3" descr="Badge Tick1 outline">
            <a:extLst>
              <a:ext uri="{FF2B5EF4-FFF2-40B4-BE49-F238E27FC236}">
                <a16:creationId xmlns:a16="http://schemas.microsoft.com/office/drawing/2014/main" id="{16109077-7333-4D42-BB31-472704D2C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4375492"/>
            <a:ext cx="453191" cy="453191"/>
          </a:xfrm>
          <a:prstGeom prst="rect">
            <a:avLst/>
          </a:prstGeom>
        </p:spPr>
      </p:pic>
      <p:pic>
        <p:nvPicPr>
          <p:cNvPr id="11" name="Graphic 3" descr="Badge Tick1 outline">
            <a:extLst>
              <a:ext uri="{FF2B5EF4-FFF2-40B4-BE49-F238E27FC236}">
                <a16:creationId xmlns:a16="http://schemas.microsoft.com/office/drawing/2014/main" id="{D090013D-40A1-4D67-9E25-A8FA3545C3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02890" y="3899528"/>
            <a:ext cx="453191" cy="453191"/>
          </a:xfrm>
          <a:prstGeom prst="rect">
            <a:avLst/>
          </a:prstGeom>
        </p:spPr>
      </p:pic>
    </p:spTree>
    <p:extLst>
      <p:ext uri="{BB962C8B-B14F-4D97-AF65-F5344CB8AC3E}">
        <p14:creationId xmlns:p14="http://schemas.microsoft.com/office/powerpoint/2010/main" val="211438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Box 294">
            <a:extLst>
              <a:ext uri="{FF2B5EF4-FFF2-40B4-BE49-F238E27FC236}">
                <a16:creationId xmlns:a16="http://schemas.microsoft.com/office/drawing/2014/main" id="{58F5757B-5CFB-40F8-AE21-0B0313700F1F}"/>
              </a:ext>
            </a:extLst>
          </p:cNvPr>
          <p:cNvSpPr txBox="1"/>
          <p:nvPr/>
        </p:nvSpPr>
        <p:spPr>
          <a:xfrm>
            <a:off x="3091899" y="590694"/>
            <a:ext cx="3981023"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graphicFrame>
        <p:nvGraphicFramePr>
          <p:cNvPr id="443" name="Diagram 442">
            <a:extLst>
              <a:ext uri="{FF2B5EF4-FFF2-40B4-BE49-F238E27FC236}">
                <a16:creationId xmlns:a16="http://schemas.microsoft.com/office/drawing/2014/main" id="{EC9B46C0-BC7C-45AA-AD8F-C7B3570F3ED3}"/>
              </a:ext>
            </a:extLst>
          </p:cNvPr>
          <p:cNvGraphicFramePr/>
          <p:nvPr>
            <p:extLst>
              <p:ext uri="{D42A27DB-BD31-4B8C-83A1-F6EECF244321}">
                <p14:modId xmlns:p14="http://schemas.microsoft.com/office/powerpoint/2010/main" val="3584604157"/>
              </p:ext>
            </p:extLst>
          </p:nvPr>
        </p:nvGraphicFramePr>
        <p:xfrm>
          <a:off x="149291" y="2782111"/>
          <a:ext cx="11748868" cy="1574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4" name="TextBox 443">
            <a:extLst>
              <a:ext uri="{FF2B5EF4-FFF2-40B4-BE49-F238E27FC236}">
                <a16:creationId xmlns:a16="http://schemas.microsoft.com/office/drawing/2014/main" id="{17F32895-0823-4EA9-8708-BB2CDFE7C968}"/>
              </a:ext>
            </a:extLst>
          </p:cNvPr>
          <p:cNvSpPr txBox="1"/>
          <p:nvPr/>
        </p:nvSpPr>
        <p:spPr>
          <a:xfrm>
            <a:off x="202998" y="49521"/>
            <a:ext cx="10379676"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a:solidFill>
                  <a:srgbClr val="FF0000"/>
                </a:solidFill>
                <a:latin typeface="Futura Next Medium (Headings)"/>
                <a:ea typeface="Calibri Light" charset="0"/>
                <a:cs typeface="Calibri Light" charset="0"/>
              </a:rPr>
              <a:t>Product Development</a:t>
            </a:r>
            <a:r>
              <a:rPr kumimoji="0" lang="en-US" sz="3200" b="0" i="0" u="none" strike="noStrike" kern="1200" cap="none" spc="0" normalizeH="0" baseline="0" noProof="0">
                <a:ln>
                  <a:noFill/>
                </a:ln>
                <a:solidFill>
                  <a:srgbClr val="FF0000"/>
                </a:solidFill>
                <a:effectLst/>
                <a:uLnTx/>
                <a:uFillTx/>
                <a:latin typeface="Futura Next Medium (Headings)"/>
                <a:ea typeface="Calibri Light" charset="0"/>
                <a:cs typeface="Calibri Light" charset="0"/>
              </a:rPr>
              <a:t>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0000"/>
              </a:solidFill>
              <a:effectLst/>
              <a:uLnTx/>
              <a:uFillTx/>
              <a:latin typeface="Futura Next Medium (Headings)"/>
              <a:ea typeface="Calibri Light" charset="0"/>
              <a:cs typeface="Calibri Light" charset="0"/>
            </a:endParaRPr>
          </a:p>
        </p:txBody>
      </p:sp>
      <p:sp>
        <p:nvSpPr>
          <p:cNvPr id="2" name="Rectangle: Rounded Corners 1">
            <a:extLst>
              <a:ext uri="{FF2B5EF4-FFF2-40B4-BE49-F238E27FC236}">
                <a16:creationId xmlns:a16="http://schemas.microsoft.com/office/drawing/2014/main" id="{08A69EC0-4773-400E-B07E-C48B9E191643}"/>
              </a:ext>
            </a:extLst>
          </p:cNvPr>
          <p:cNvSpPr/>
          <p:nvPr/>
        </p:nvSpPr>
        <p:spPr>
          <a:xfrm>
            <a:off x="83976" y="4425042"/>
            <a:ext cx="2733870" cy="227666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High Level design</a:t>
            </a:r>
          </a:p>
          <a:p>
            <a:pPr marL="285750" indent="-285750">
              <a:buFont typeface="Arial" panose="020B0604020202020204" pitchFamily="34" charset="0"/>
              <a:buChar char="•"/>
            </a:pPr>
            <a:r>
              <a:rPr lang="en-IN"/>
              <a:t>Low Level Design</a:t>
            </a:r>
          </a:p>
          <a:p>
            <a:pPr marL="285750" indent="-285750">
              <a:buFont typeface="Arial" panose="020B0604020202020204" pitchFamily="34" charset="0"/>
              <a:buChar char="•"/>
            </a:pPr>
            <a:r>
              <a:rPr lang="en-IN"/>
              <a:t>Database Design</a:t>
            </a:r>
          </a:p>
          <a:p>
            <a:pPr marL="285750" indent="-285750">
              <a:buFont typeface="Arial" panose="020B0604020202020204" pitchFamily="34" charset="0"/>
              <a:buChar char="•"/>
            </a:pPr>
            <a:r>
              <a:rPr lang="en-IN"/>
              <a:t>Cloud Platform</a:t>
            </a:r>
          </a:p>
          <a:p>
            <a:pPr marL="285750" indent="-285750">
              <a:buFont typeface="Arial" panose="020B0604020202020204" pitchFamily="34" charset="0"/>
              <a:buChar char="•"/>
            </a:pPr>
            <a:r>
              <a:rPr lang="en-IN"/>
              <a:t>Jenkins CI/CD</a:t>
            </a:r>
          </a:p>
          <a:p>
            <a:pPr marL="285750" indent="-285750">
              <a:buFont typeface="Arial" panose="020B0604020202020204" pitchFamily="34" charset="0"/>
              <a:buChar char="•"/>
            </a:pPr>
            <a:r>
              <a:rPr lang="en-IN"/>
              <a:t>UI Mocks</a:t>
            </a:r>
          </a:p>
          <a:p>
            <a:pPr marL="285750" indent="-285750">
              <a:buFont typeface="Arial" panose="020B0604020202020204" pitchFamily="34" charset="0"/>
              <a:buChar char="•"/>
            </a:pPr>
            <a:r>
              <a:rPr lang="en-IN"/>
              <a:t>Branching Strategy</a:t>
            </a:r>
          </a:p>
        </p:txBody>
      </p:sp>
      <p:sp>
        <p:nvSpPr>
          <p:cNvPr id="6" name="Rectangle: Rounded Corners 5">
            <a:extLst>
              <a:ext uri="{FF2B5EF4-FFF2-40B4-BE49-F238E27FC236}">
                <a16:creationId xmlns:a16="http://schemas.microsoft.com/office/drawing/2014/main" id="{8F71ACC8-7780-4BFA-BA9F-698FF81F3EBB}"/>
              </a:ext>
            </a:extLst>
          </p:cNvPr>
          <p:cNvSpPr/>
          <p:nvPr/>
        </p:nvSpPr>
        <p:spPr>
          <a:xfrm>
            <a:off x="597159" y="1141710"/>
            <a:ext cx="3309257" cy="164040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Sprint 1 Stories Completed</a:t>
            </a:r>
          </a:p>
          <a:p>
            <a:pPr marL="285750" indent="-285750">
              <a:buFont typeface="Arial" panose="020B0604020202020204" pitchFamily="34" charset="0"/>
              <a:buChar char="•"/>
            </a:pPr>
            <a:r>
              <a:rPr lang="en-IN"/>
              <a:t>Utility For Bulk data feed &amp;  Clean-up</a:t>
            </a:r>
          </a:p>
          <a:p>
            <a:pPr marL="285750" indent="-285750">
              <a:buFont typeface="Arial" panose="020B0604020202020204" pitchFamily="34" charset="0"/>
              <a:buChar char="•"/>
            </a:pPr>
            <a:r>
              <a:rPr lang="en-IN"/>
              <a:t>Form Data for manual data creation</a:t>
            </a:r>
          </a:p>
        </p:txBody>
      </p:sp>
      <p:sp>
        <p:nvSpPr>
          <p:cNvPr id="7" name="Rectangle: Rounded Corners 6">
            <a:extLst>
              <a:ext uri="{FF2B5EF4-FFF2-40B4-BE49-F238E27FC236}">
                <a16:creationId xmlns:a16="http://schemas.microsoft.com/office/drawing/2014/main" id="{E352D458-4C85-4811-BA4D-51530609C89D}"/>
              </a:ext>
            </a:extLst>
          </p:cNvPr>
          <p:cNvSpPr/>
          <p:nvPr/>
        </p:nvSpPr>
        <p:spPr>
          <a:xfrm>
            <a:off x="2883161" y="4335293"/>
            <a:ext cx="4058815" cy="245840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Accounts –Login, Registration, Forgot Password, Change password, Password expiry , Logout</a:t>
            </a:r>
          </a:p>
          <a:p>
            <a:pPr marL="285750" indent="-285750">
              <a:buFont typeface="Arial" panose="020B0604020202020204" pitchFamily="34" charset="0"/>
              <a:buChar char="•"/>
            </a:pPr>
            <a:r>
              <a:rPr lang="en-IN"/>
              <a:t>Authentication &amp; </a:t>
            </a:r>
            <a:r>
              <a:rPr lang="en-IN" b="0" i="0">
                <a:solidFill>
                  <a:schemeClr val="tx1"/>
                </a:solidFill>
                <a:effectLst/>
                <a:latin typeface="-apple-system"/>
              </a:rPr>
              <a:t>Authorization</a:t>
            </a:r>
          </a:p>
          <a:p>
            <a:pPr marL="285750" indent="-285750">
              <a:buFont typeface="Arial" panose="020B0604020202020204" pitchFamily="34" charset="0"/>
              <a:buChar char="•"/>
            </a:pPr>
            <a:r>
              <a:rPr lang="en-IN">
                <a:solidFill>
                  <a:schemeClr val="tx1"/>
                </a:solidFill>
                <a:latin typeface="-apple-system"/>
              </a:rPr>
              <a:t>Paginated View of available products</a:t>
            </a:r>
          </a:p>
          <a:p>
            <a:pPr marL="285750" indent="-285750">
              <a:buFont typeface="Arial" panose="020B0604020202020204" pitchFamily="34" charset="0"/>
              <a:buChar char="•"/>
            </a:pPr>
            <a:r>
              <a:rPr lang="en-US" b="0" i="0">
                <a:solidFill>
                  <a:schemeClr val="tx1"/>
                </a:solidFill>
                <a:effectLst/>
                <a:latin typeface="-apple-system"/>
              </a:rPr>
              <a:t>User can view a product in detail</a:t>
            </a:r>
          </a:p>
          <a:p>
            <a:pPr marL="285750" indent="-285750">
              <a:buFont typeface="Arial" panose="020B0604020202020204" pitchFamily="34" charset="0"/>
              <a:buChar char="•"/>
            </a:pPr>
            <a:r>
              <a:rPr lang="en-US">
                <a:solidFill>
                  <a:schemeClr val="tx1"/>
                </a:solidFill>
                <a:latin typeface="-apple-system"/>
              </a:rPr>
              <a:t>AWS Setup</a:t>
            </a:r>
            <a:endParaRPr lang="en-US" b="0" i="0">
              <a:solidFill>
                <a:schemeClr val="tx1"/>
              </a:solidFill>
              <a:effectLst/>
              <a:latin typeface="-apple-system"/>
            </a:endParaRPr>
          </a:p>
        </p:txBody>
      </p:sp>
      <p:sp>
        <p:nvSpPr>
          <p:cNvPr id="9" name="Rectangle: Rounded Corners 8">
            <a:extLst>
              <a:ext uri="{FF2B5EF4-FFF2-40B4-BE49-F238E27FC236}">
                <a16:creationId xmlns:a16="http://schemas.microsoft.com/office/drawing/2014/main" id="{AC310702-9281-407C-AA84-12B453B58C1E}"/>
              </a:ext>
            </a:extLst>
          </p:cNvPr>
          <p:cNvSpPr/>
          <p:nvPr/>
        </p:nvSpPr>
        <p:spPr>
          <a:xfrm>
            <a:off x="4151381" y="929248"/>
            <a:ext cx="3750906" cy="19377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Logout</a:t>
            </a:r>
          </a:p>
          <a:p>
            <a:pPr marL="285750" indent="-285750">
              <a:buFont typeface="Arial" panose="020B0604020202020204" pitchFamily="34" charset="0"/>
              <a:buChar char="•"/>
            </a:pPr>
            <a:r>
              <a:rPr lang="en-IN"/>
              <a:t>Authentication &amp; </a:t>
            </a:r>
            <a:r>
              <a:rPr lang="en-IN" b="0" i="0">
                <a:solidFill>
                  <a:schemeClr val="tx1"/>
                </a:solidFill>
                <a:effectLst/>
                <a:latin typeface="-apple-system"/>
              </a:rPr>
              <a:t>Authorization</a:t>
            </a:r>
          </a:p>
          <a:p>
            <a:pPr marL="285750" indent="-285750">
              <a:buFont typeface="Arial" panose="020B0604020202020204" pitchFamily="34" charset="0"/>
              <a:buChar char="•"/>
            </a:pPr>
            <a:r>
              <a:rPr lang="fr-FR" b="0" i="0">
                <a:solidFill>
                  <a:schemeClr val="tx1"/>
                </a:solidFill>
                <a:effectLst/>
                <a:latin typeface="-apple-system"/>
              </a:rPr>
              <a:t>Jenkins CI /CD pipeline Production Setup</a:t>
            </a:r>
          </a:p>
          <a:p>
            <a:pPr marL="285750" indent="-285750">
              <a:buFont typeface="Arial" panose="020B0604020202020204" pitchFamily="34" charset="0"/>
              <a:buChar char="•"/>
            </a:pPr>
            <a:r>
              <a:rPr lang="en-IN" b="0" i="0">
                <a:solidFill>
                  <a:schemeClr val="tx1"/>
                </a:solidFill>
                <a:effectLst/>
                <a:latin typeface="-apple-system"/>
              </a:rPr>
              <a:t>Database Versioning</a:t>
            </a:r>
            <a:endParaRPr lang="fr-FR">
              <a:solidFill>
                <a:schemeClr val="tx1"/>
              </a:solidFill>
              <a:latin typeface="-apple-system"/>
            </a:endParaRPr>
          </a:p>
          <a:p>
            <a:pPr marL="285750" indent="-285750">
              <a:buFont typeface="Arial" panose="020B0604020202020204" pitchFamily="34" charset="0"/>
              <a:buChar char="•"/>
            </a:pPr>
            <a:r>
              <a:rPr lang="en-IN" b="0" i="0">
                <a:solidFill>
                  <a:schemeClr val="tx1"/>
                </a:solidFill>
                <a:effectLst/>
                <a:latin typeface="-apple-system"/>
              </a:rPr>
              <a:t>Database Setup on AWS</a:t>
            </a:r>
          </a:p>
        </p:txBody>
      </p:sp>
      <p:sp>
        <p:nvSpPr>
          <p:cNvPr id="12" name="Rectangle: Rounded Corners 11">
            <a:extLst>
              <a:ext uri="{FF2B5EF4-FFF2-40B4-BE49-F238E27FC236}">
                <a16:creationId xmlns:a16="http://schemas.microsoft.com/office/drawing/2014/main" id="{67E29AB6-7264-4783-A73C-9B68849EAFF5}"/>
              </a:ext>
            </a:extLst>
          </p:cNvPr>
          <p:cNvSpPr/>
          <p:nvPr/>
        </p:nvSpPr>
        <p:spPr>
          <a:xfrm>
            <a:off x="7127423" y="4330627"/>
            <a:ext cx="4770736" cy="245153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Accounts –Login, Registration, Forgot Password, Change password , Password expiry, Logout</a:t>
            </a:r>
          </a:p>
          <a:p>
            <a:pPr marL="285750" indent="-285750">
              <a:buFont typeface="Arial" panose="020B0604020202020204" pitchFamily="34" charset="0"/>
              <a:buChar char="•"/>
            </a:pPr>
            <a:r>
              <a:rPr lang="en-IN">
                <a:solidFill>
                  <a:schemeClr val="tx1"/>
                </a:solidFill>
                <a:latin typeface="-apple-system"/>
              </a:rPr>
              <a:t>Paginated View of available products , Filter &amp; Sort Products</a:t>
            </a:r>
          </a:p>
          <a:p>
            <a:pPr marL="285750" indent="-285750">
              <a:buFont typeface="Arial" panose="020B0604020202020204" pitchFamily="34" charset="0"/>
              <a:buChar char="•"/>
            </a:pPr>
            <a:r>
              <a:rPr lang="en-US" b="0" i="0">
                <a:solidFill>
                  <a:schemeClr val="tx1"/>
                </a:solidFill>
                <a:effectLst/>
                <a:latin typeface="-apple-system"/>
              </a:rPr>
              <a:t>User can view a product in detail, Rating , Variation &amp; Admin Operations</a:t>
            </a:r>
          </a:p>
          <a:p>
            <a:pPr marL="285750" indent="-285750">
              <a:buFont typeface="Arial" panose="020B0604020202020204" pitchFamily="34" charset="0"/>
              <a:buChar char="•"/>
            </a:pPr>
            <a:r>
              <a:rPr lang="en-US">
                <a:solidFill>
                  <a:schemeClr val="tx1"/>
                </a:solidFill>
                <a:latin typeface="-apple-system"/>
              </a:rPr>
              <a:t>Migrating from DynamoDB to MongoDB</a:t>
            </a:r>
            <a:endParaRPr lang="en-US" b="0" i="0">
              <a:solidFill>
                <a:schemeClr val="tx1"/>
              </a:solidFill>
              <a:effectLst/>
              <a:latin typeface="-apple-system"/>
            </a:endParaRPr>
          </a:p>
        </p:txBody>
      </p:sp>
      <p:sp>
        <p:nvSpPr>
          <p:cNvPr id="13" name="Rectangle: Rounded Corners 12">
            <a:extLst>
              <a:ext uri="{FF2B5EF4-FFF2-40B4-BE49-F238E27FC236}">
                <a16:creationId xmlns:a16="http://schemas.microsoft.com/office/drawing/2014/main" id="{47F18B68-3857-402B-9D65-064D24CA4F9F}"/>
              </a:ext>
            </a:extLst>
          </p:cNvPr>
          <p:cNvSpPr/>
          <p:nvPr/>
        </p:nvSpPr>
        <p:spPr>
          <a:xfrm>
            <a:off x="8291803" y="988996"/>
            <a:ext cx="3750906" cy="193774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IN"/>
              <a:t>Load Test –Run on EC2</a:t>
            </a:r>
          </a:p>
          <a:p>
            <a:pPr marL="285750" indent="-285750">
              <a:buFont typeface="Arial" panose="020B0604020202020204" pitchFamily="34" charset="0"/>
              <a:buChar char="•"/>
            </a:pPr>
            <a:r>
              <a:rPr lang="en-IN" b="0" i="0">
                <a:solidFill>
                  <a:schemeClr val="tx1"/>
                </a:solidFill>
                <a:effectLst/>
                <a:latin typeface="-apple-system"/>
              </a:rPr>
              <a:t>Sonar DOJO Integration</a:t>
            </a:r>
          </a:p>
          <a:p>
            <a:pPr marL="285750" indent="-285750">
              <a:buFont typeface="Arial" panose="020B0604020202020204" pitchFamily="34" charset="0"/>
              <a:buChar char="•"/>
            </a:pPr>
            <a:r>
              <a:rPr lang="en-IN">
                <a:solidFill>
                  <a:schemeClr val="tx1"/>
                </a:solidFill>
                <a:latin typeface="-apple-system"/>
              </a:rPr>
              <a:t>Search Functionality</a:t>
            </a:r>
          </a:p>
          <a:p>
            <a:pPr marL="285750" indent="-285750">
              <a:buFont typeface="Arial" panose="020B0604020202020204" pitchFamily="34" charset="0"/>
              <a:buChar char="•"/>
            </a:pPr>
            <a:r>
              <a:rPr lang="en-IN" b="0" i="0">
                <a:solidFill>
                  <a:schemeClr val="tx1"/>
                </a:solidFill>
                <a:effectLst/>
                <a:latin typeface="-apple-system"/>
              </a:rPr>
              <a:t>Alerting on Grafana</a:t>
            </a:r>
          </a:p>
          <a:p>
            <a:pPr marL="285750" indent="-285750">
              <a:buFont typeface="Arial" panose="020B0604020202020204" pitchFamily="34" charset="0"/>
              <a:buChar char="•"/>
            </a:pPr>
            <a:r>
              <a:rPr lang="en-IN">
                <a:solidFill>
                  <a:schemeClr val="tx1"/>
                </a:solidFill>
                <a:latin typeface="-apple-system"/>
              </a:rPr>
              <a:t>Bug Fix , Testing</a:t>
            </a:r>
          </a:p>
          <a:p>
            <a:pPr marL="285750" indent="-285750">
              <a:buFont typeface="Arial" panose="020B0604020202020204" pitchFamily="34" charset="0"/>
              <a:buChar char="•"/>
            </a:pPr>
            <a:r>
              <a:rPr lang="en-IN">
                <a:solidFill>
                  <a:schemeClr val="tx1"/>
                </a:solidFill>
                <a:latin typeface="-apple-system"/>
              </a:rPr>
              <a:t>Dry Run , Demo preparation</a:t>
            </a:r>
            <a:endParaRPr lang="en-IN">
              <a:solidFill>
                <a:schemeClr val="tx1"/>
              </a:solidFill>
            </a:endParaRPr>
          </a:p>
        </p:txBody>
      </p:sp>
      <p:sp>
        <p:nvSpPr>
          <p:cNvPr id="4" name="Arrow: Down 3">
            <a:extLst>
              <a:ext uri="{FF2B5EF4-FFF2-40B4-BE49-F238E27FC236}">
                <a16:creationId xmlns:a16="http://schemas.microsoft.com/office/drawing/2014/main" id="{048D1293-8840-44CB-9DD3-E37F1E306A6C}"/>
              </a:ext>
            </a:extLst>
          </p:cNvPr>
          <p:cNvSpPr/>
          <p:nvPr/>
        </p:nvSpPr>
        <p:spPr>
          <a:xfrm>
            <a:off x="1259633" y="3834882"/>
            <a:ext cx="121298" cy="5901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69DA3ACA-325A-43E5-BA03-36F590F5D9EA}"/>
              </a:ext>
            </a:extLst>
          </p:cNvPr>
          <p:cNvSpPr/>
          <p:nvPr/>
        </p:nvSpPr>
        <p:spPr>
          <a:xfrm>
            <a:off x="4961112" y="3834882"/>
            <a:ext cx="121298" cy="49574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Arrow: Down 15">
            <a:extLst>
              <a:ext uri="{FF2B5EF4-FFF2-40B4-BE49-F238E27FC236}">
                <a16:creationId xmlns:a16="http://schemas.microsoft.com/office/drawing/2014/main" id="{BC76A2CB-01AA-4282-A3B1-DB775C9DD948}"/>
              </a:ext>
            </a:extLst>
          </p:cNvPr>
          <p:cNvSpPr/>
          <p:nvPr/>
        </p:nvSpPr>
        <p:spPr>
          <a:xfrm>
            <a:off x="8444206" y="3849427"/>
            <a:ext cx="121298" cy="49574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4C8B70CC-3BE4-456D-922D-1A51E555CDFC}"/>
              </a:ext>
            </a:extLst>
          </p:cNvPr>
          <p:cNvSpPr/>
          <p:nvPr/>
        </p:nvSpPr>
        <p:spPr>
          <a:xfrm rot="10800000">
            <a:off x="3098946" y="2741413"/>
            <a:ext cx="93306" cy="576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4F3847D7-8199-4E7C-B837-1FBA111EFC48}"/>
              </a:ext>
            </a:extLst>
          </p:cNvPr>
          <p:cNvSpPr/>
          <p:nvPr/>
        </p:nvSpPr>
        <p:spPr>
          <a:xfrm rot="10800000">
            <a:off x="6484033" y="2838762"/>
            <a:ext cx="93307" cy="492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C114C963-25F9-4E1D-AA0F-8947BE732D36}"/>
              </a:ext>
            </a:extLst>
          </p:cNvPr>
          <p:cNvSpPr/>
          <p:nvPr/>
        </p:nvSpPr>
        <p:spPr>
          <a:xfrm rot="10800000">
            <a:off x="10415330" y="2866994"/>
            <a:ext cx="93307" cy="4920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650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lstStyle/>
          <a:p>
            <a:r>
              <a:rPr lang="en-US" sz="4300">
                <a:latin typeface="+mj-lt"/>
              </a:rPr>
              <a:t>Tech Stack</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361635735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pic>
        <p:nvPicPr>
          <p:cNvPr id="4" name="Picture 3">
            <a:extLst>
              <a:ext uri="{FF2B5EF4-FFF2-40B4-BE49-F238E27FC236}">
                <a16:creationId xmlns:a16="http://schemas.microsoft.com/office/drawing/2014/main" id="{E2544365-0596-487B-8C81-F7F376386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456307"/>
            <a:ext cx="10823511" cy="5655243"/>
          </a:xfrm>
          <a:prstGeom prst="rect">
            <a:avLst/>
          </a:prstGeom>
        </p:spPr>
      </p:pic>
    </p:spTree>
    <p:extLst>
      <p:ext uri="{BB962C8B-B14F-4D97-AF65-F5344CB8AC3E}">
        <p14:creationId xmlns:p14="http://schemas.microsoft.com/office/powerpoint/2010/main" val="127347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A221F-D585-413D-A70B-3BB6B1FC69AC}"/>
              </a:ext>
            </a:extLst>
          </p:cNvPr>
          <p:cNvSpPr>
            <a:spLocks noGrp="1"/>
          </p:cNvSpPr>
          <p:nvPr>
            <p:ph type="ctrTitle"/>
          </p:nvPr>
        </p:nvSpPr>
        <p:spPr/>
        <p:txBody>
          <a:bodyPr/>
          <a:lstStyle/>
          <a:p>
            <a:r>
              <a:rPr lang="en-US"/>
              <a:t> </a:t>
            </a:r>
          </a:p>
        </p:txBody>
      </p:sp>
      <p:sp>
        <p:nvSpPr>
          <p:cNvPr id="3" name="Subtitle 2">
            <a:extLst>
              <a:ext uri="{FF2B5EF4-FFF2-40B4-BE49-F238E27FC236}">
                <a16:creationId xmlns:a16="http://schemas.microsoft.com/office/drawing/2014/main" id="{37152F4F-59ED-4693-8BCD-39962448CC89}"/>
              </a:ext>
            </a:extLst>
          </p:cNvPr>
          <p:cNvSpPr>
            <a:spLocks noGrp="1"/>
          </p:cNvSpPr>
          <p:nvPr>
            <p:ph type="subTitle" idx="1"/>
          </p:nvPr>
        </p:nvSpPr>
        <p:spPr>
          <a:xfrm>
            <a:off x="685978" y="3307012"/>
            <a:ext cx="10820170" cy="668260"/>
          </a:xfrm>
        </p:spPr>
        <p:txBody>
          <a:bodyPr/>
          <a:lstStyle/>
          <a:p>
            <a:r>
              <a:rPr lang="en-US" sz="4300">
                <a:latin typeface="+mj-lt"/>
              </a:rPr>
              <a:t>Jira Stages</a:t>
            </a:r>
          </a:p>
        </p:txBody>
      </p:sp>
      <p:sp>
        <p:nvSpPr>
          <p:cNvPr id="4" name="Slide Number Placeholder 3">
            <a:extLst>
              <a:ext uri="{FF2B5EF4-FFF2-40B4-BE49-F238E27FC236}">
                <a16:creationId xmlns:a16="http://schemas.microsoft.com/office/drawing/2014/main" id="{3E0C8D08-5676-4175-BDB4-4511D69018D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FFFFFF"/>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Futura Next Medium" panose="020B0602020204020303" pitchFamily="34" charset="77"/>
              <a:ea typeface="+mn-ea"/>
              <a:cs typeface="+mn-cs"/>
            </a:endParaRPr>
          </a:p>
        </p:txBody>
      </p:sp>
    </p:spTree>
    <p:extLst>
      <p:ext uri="{BB962C8B-B14F-4D97-AF65-F5344CB8AC3E}">
        <p14:creationId xmlns:p14="http://schemas.microsoft.com/office/powerpoint/2010/main" val="86910680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65ACFC-B5D6-4094-B9B6-B681B42F53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B792A5-9BAE-6942-BFE1-9FCDB51EA51E}" type="slidenum">
              <a:rPr kumimoji="0" lang="en-US" sz="600" b="0" i="0" u="none" strike="noStrike" kern="1200" cap="none" spc="0" normalizeH="0" baseline="0" noProof="0" smtClean="0">
                <a:ln>
                  <a:noFill/>
                </a:ln>
                <a:solidFill>
                  <a:srgbClr val="000000"/>
                </a:solidFill>
                <a:effectLst/>
                <a:uLnTx/>
                <a:uFillTx/>
                <a:latin typeface="Futura Next Medium" panose="020B0602020204020303" pitchFamily="34"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Futura Next Medium" panose="020B0602020204020303" pitchFamily="34" charset="77"/>
              <a:ea typeface="+mn-ea"/>
              <a:cs typeface="+mn-cs"/>
            </a:endParaRPr>
          </a:p>
        </p:txBody>
      </p:sp>
      <p:sp>
        <p:nvSpPr>
          <p:cNvPr id="2" name="Rectangle: Rounded Corners 1">
            <a:extLst>
              <a:ext uri="{FF2B5EF4-FFF2-40B4-BE49-F238E27FC236}">
                <a16:creationId xmlns:a16="http://schemas.microsoft.com/office/drawing/2014/main" id="{1214A076-AAC3-44D3-899D-F779254BA5C0}"/>
              </a:ext>
            </a:extLst>
          </p:cNvPr>
          <p:cNvSpPr/>
          <p:nvPr/>
        </p:nvSpPr>
        <p:spPr>
          <a:xfrm>
            <a:off x="143836" y="642840"/>
            <a:ext cx="5290458"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b="1" i="0">
                <a:solidFill>
                  <a:srgbClr val="FF0000"/>
                </a:solidFill>
                <a:effectLst/>
                <a:latin typeface="Futura Next Medium (Headings)"/>
              </a:rPr>
              <a:t>Grooming</a:t>
            </a:r>
          </a:p>
          <a:p>
            <a:endParaRPr lang="en-IN" b="0" i="0">
              <a:solidFill>
                <a:srgbClr val="000000"/>
              </a:solidFill>
              <a:effectLst/>
              <a:latin typeface="Futura Next Medium (Headings)"/>
            </a:endParaRPr>
          </a:p>
          <a:p>
            <a:r>
              <a:rPr lang="en-US" b="0" i="0">
                <a:solidFill>
                  <a:srgbClr val="000000"/>
                </a:solidFill>
                <a:effectLst/>
                <a:latin typeface="Futura Next Medium (Headings)"/>
              </a:rPr>
              <a:t>•Acceptance Criteria</a:t>
            </a:r>
            <a:br>
              <a:rPr lang="en-US">
                <a:latin typeface="Futura Next Medium (Headings)"/>
              </a:rPr>
            </a:br>
            <a:r>
              <a:rPr lang="en-US" b="0" i="0">
                <a:solidFill>
                  <a:srgbClr val="000000"/>
                </a:solidFill>
                <a:effectLst/>
                <a:latin typeface="Futura Next Medium (Headings)"/>
              </a:rPr>
              <a:t>•NFRs</a:t>
            </a:r>
            <a:br>
              <a:rPr lang="en-US">
                <a:latin typeface="Futura Next Medium (Headings)"/>
              </a:rPr>
            </a:br>
            <a:r>
              <a:rPr lang="en-US" b="0" i="0">
                <a:solidFill>
                  <a:srgbClr val="000000"/>
                </a:solidFill>
                <a:effectLst/>
                <a:latin typeface="Futura Next Medium (Headings)"/>
              </a:rPr>
              <a:t>•Story Explained by SME</a:t>
            </a:r>
            <a:br>
              <a:rPr lang="en-US">
                <a:latin typeface="Futura Next Medium (Headings)"/>
              </a:rPr>
            </a:br>
            <a:r>
              <a:rPr lang="en-US" b="0" i="0">
                <a:solidFill>
                  <a:srgbClr val="000000"/>
                </a:solidFill>
                <a:effectLst/>
                <a:latin typeface="Futura Next Medium (Headings)"/>
              </a:rPr>
              <a:t>•DOR/DOD</a:t>
            </a:r>
            <a:endParaRPr lang="en-IN">
              <a:latin typeface="Futura Next Medium (Headings)"/>
            </a:endParaRPr>
          </a:p>
        </p:txBody>
      </p:sp>
      <p:pic>
        <p:nvPicPr>
          <p:cNvPr id="1026" name="Picture 2">
            <a:extLst>
              <a:ext uri="{FF2B5EF4-FFF2-40B4-BE49-F238E27FC236}">
                <a16:creationId xmlns:a16="http://schemas.microsoft.com/office/drawing/2014/main" id="{AEF8804A-8B46-4BFD-A8FC-5778B45F0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050" y="687541"/>
            <a:ext cx="2313997" cy="2015622"/>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28E42B14-C1AA-4BE0-980B-1B218F619888}"/>
              </a:ext>
            </a:extLst>
          </p:cNvPr>
          <p:cNvSpPr/>
          <p:nvPr/>
        </p:nvSpPr>
        <p:spPr>
          <a:xfrm>
            <a:off x="2844263" y="2985548"/>
            <a:ext cx="438539" cy="886894"/>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669F5122-CE38-4801-A711-5216979F90EC}"/>
              </a:ext>
            </a:extLst>
          </p:cNvPr>
          <p:cNvSpPr/>
          <p:nvPr/>
        </p:nvSpPr>
        <p:spPr>
          <a:xfrm>
            <a:off x="219266" y="4110135"/>
            <a:ext cx="5290457"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a:solidFill>
                <a:srgbClr val="FF0000"/>
              </a:solidFill>
              <a:latin typeface="Futura Next Medium (Headings)"/>
            </a:endParaRPr>
          </a:p>
          <a:p>
            <a:endParaRPr lang="en-IN">
              <a:solidFill>
                <a:srgbClr val="FF0000"/>
              </a:solidFill>
              <a:latin typeface="Futura Next Medium (Headings)"/>
            </a:endParaRPr>
          </a:p>
          <a:p>
            <a:r>
              <a:rPr lang="en-IN" b="1">
                <a:solidFill>
                  <a:srgbClr val="FF0000"/>
                </a:solidFill>
                <a:latin typeface="Futura Next Medium (Headings)"/>
              </a:rPr>
              <a:t>Analysis</a:t>
            </a:r>
            <a:endParaRPr lang="en-IN" b="1" i="0">
              <a:solidFill>
                <a:srgbClr val="FF0000"/>
              </a:solidFill>
              <a:effectLst/>
              <a:latin typeface="Futura Next Medium (Headings)"/>
            </a:endParaRPr>
          </a:p>
          <a:p>
            <a:endParaRPr lang="en-IN" b="0" i="0">
              <a:solidFill>
                <a:srgbClr val="000000"/>
              </a:solidFill>
              <a:effectLst/>
              <a:latin typeface="Futura Next Medium (Headings)"/>
            </a:endParaRPr>
          </a:p>
          <a:p>
            <a:r>
              <a:rPr lang="en-US">
                <a:solidFill>
                  <a:schemeClr val="tx1"/>
                </a:solidFill>
              </a:rPr>
              <a:t>•Problem Statement </a:t>
            </a:r>
          </a:p>
          <a:p>
            <a:r>
              <a:rPr lang="en-US">
                <a:solidFill>
                  <a:schemeClr val="tx1"/>
                </a:solidFill>
              </a:rPr>
              <a:t>  review</a:t>
            </a:r>
            <a:br>
              <a:rPr lang="en-US">
                <a:solidFill>
                  <a:schemeClr val="tx1"/>
                </a:solidFill>
              </a:rPr>
            </a:br>
            <a:r>
              <a:rPr lang="en-US">
                <a:solidFill>
                  <a:schemeClr val="tx1"/>
                </a:solidFill>
              </a:rPr>
              <a:t>•Requirement Analysis</a:t>
            </a:r>
            <a:br>
              <a:rPr lang="en-US">
                <a:solidFill>
                  <a:schemeClr val="tx1"/>
                </a:solidFill>
                <a:effectLst/>
              </a:rPr>
            </a:br>
            <a:endParaRPr lang="en-US">
              <a:solidFill>
                <a:schemeClr val="tx1"/>
              </a:solidFill>
              <a:effectLst/>
            </a:endParaRPr>
          </a:p>
          <a:p>
            <a:br>
              <a:rPr lang="en-US">
                <a:effectLst/>
              </a:rPr>
            </a:br>
            <a:endParaRPr lang="en-IN">
              <a:latin typeface="Futura Next Medium (Headings)"/>
            </a:endParaRPr>
          </a:p>
        </p:txBody>
      </p:sp>
      <p:pic>
        <p:nvPicPr>
          <p:cNvPr id="1032" name="Picture 8">
            <a:extLst>
              <a:ext uri="{FF2B5EF4-FFF2-40B4-BE49-F238E27FC236}">
                <a16:creationId xmlns:a16="http://schemas.microsoft.com/office/drawing/2014/main" id="{E8D3A395-B0F3-4628-A0CE-27C6577F5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255" y="4266906"/>
            <a:ext cx="2491589" cy="1791481"/>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Down 10">
            <a:extLst>
              <a:ext uri="{FF2B5EF4-FFF2-40B4-BE49-F238E27FC236}">
                <a16:creationId xmlns:a16="http://schemas.microsoft.com/office/drawing/2014/main" id="{E3D5E1DE-351C-4990-BFB1-7188AC6A826F}"/>
              </a:ext>
            </a:extLst>
          </p:cNvPr>
          <p:cNvSpPr/>
          <p:nvPr/>
        </p:nvSpPr>
        <p:spPr>
          <a:xfrm rot="16200000">
            <a:off x="5800525" y="4696114"/>
            <a:ext cx="438539" cy="933062"/>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E7CE0541-DD18-411E-BFF7-2E5903DB4232}"/>
              </a:ext>
            </a:extLst>
          </p:cNvPr>
          <p:cNvSpPr/>
          <p:nvPr/>
        </p:nvSpPr>
        <p:spPr>
          <a:xfrm>
            <a:off x="6581204" y="4110132"/>
            <a:ext cx="5204924"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IN">
                <a:solidFill>
                  <a:srgbClr val="FF0000"/>
                </a:solidFill>
                <a:latin typeface="Futura Next Book (Body)"/>
              </a:rPr>
              <a:t>         </a:t>
            </a:r>
          </a:p>
          <a:p>
            <a:endParaRPr lang="en-IN">
              <a:solidFill>
                <a:srgbClr val="FF0000"/>
              </a:solidFill>
              <a:latin typeface="Futura Next Book (Body)"/>
            </a:endParaRPr>
          </a:p>
          <a:p>
            <a:r>
              <a:rPr lang="en-IN" b="1" i="0">
                <a:solidFill>
                  <a:srgbClr val="FF0000"/>
                </a:solidFill>
                <a:effectLst/>
                <a:latin typeface="Futura Next Book (Body)"/>
              </a:rPr>
              <a:t>Development</a:t>
            </a:r>
          </a:p>
          <a:p>
            <a:endParaRPr lang="en-IN" b="0" i="0">
              <a:solidFill>
                <a:srgbClr val="000000"/>
              </a:solidFill>
              <a:effectLst/>
              <a:latin typeface="Futura Next Book (Body)"/>
            </a:endParaRPr>
          </a:p>
          <a:p>
            <a:r>
              <a:rPr lang="en-US" b="0" i="0">
                <a:solidFill>
                  <a:srgbClr val="000000"/>
                </a:solidFill>
                <a:effectLst/>
                <a:latin typeface="Futura Next Book (Body)"/>
              </a:rPr>
              <a:t>•Build</a:t>
            </a:r>
            <a:br>
              <a:rPr lang="en-US">
                <a:latin typeface="Futura Next Book (Body)"/>
              </a:rPr>
            </a:br>
            <a:r>
              <a:rPr lang="en-US" b="0" i="0">
                <a:solidFill>
                  <a:srgbClr val="000000"/>
                </a:solidFill>
                <a:effectLst/>
                <a:latin typeface="Futura Next Book (Body)"/>
              </a:rPr>
              <a:t>•Commit</a:t>
            </a:r>
            <a:br>
              <a:rPr lang="en-US">
                <a:latin typeface="Futura Next Book (Body)"/>
              </a:rPr>
            </a:br>
            <a:r>
              <a:rPr lang="en-US" b="0" i="0">
                <a:solidFill>
                  <a:srgbClr val="000000"/>
                </a:solidFill>
                <a:effectLst/>
                <a:latin typeface="Futura Next Book (Body)"/>
              </a:rPr>
              <a:t>•Peer Review</a:t>
            </a:r>
            <a:br>
              <a:rPr lang="en-US">
                <a:latin typeface="Futura Next Book (Body)"/>
              </a:rPr>
            </a:br>
            <a:r>
              <a:rPr lang="en-US" b="0" i="0">
                <a:solidFill>
                  <a:srgbClr val="000000"/>
                </a:solidFill>
                <a:effectLst/>
                <a:latin typeface="Futura Next Book (Body)"/>
              </a:rPr>
              <a:t>•Integrate</a:t>
            </a:r>
            <a:br>
              <a:rPr lang="en-US">
                <a:effectLst/>
                <a:latin typeface="Futura Next Book (Body)"/>
              </a:rPr>
            </a:br>
            <a:endParaRPr lang="en-US">
              <a:solidFill>
                <a:schemeClr val="tx1"/>
              </a:solidFill>
              <a:effectLst/>
              <a:latin typeface="Futura Next Book (Body)"/>
            </a:endParaRPr>
          </a:p>
          <a:p>
            <a:br>
              <a:rPr lang="en-US">
                <a:effectLst/>
                <a:latin typeface="Futura Next Book (Body)"/>
              </a:rPr>
            </a:br>
            <a:endParaRPr lang="en-IN">
              <a:latin typeface="Futura Next Book (Body)"/>
            </a:endParaRPr>
          </a:p>
        </p:txBody>
      </p:sp>
      <p:pic>
        <p:nvPicPr>
          <p:cNvPr id="1034" name="Picture 10">
            <a:extLst>
              <a:ext uri="{FF2B5EF4-FFF2-40B4-BE49-F238E27FC236}">
                <a16:creationId xmlns:a16="http://schemas.microsoft.com/office/drawing/2014/main" id="{C57FCA2F-E3F7-467A-97C1-09AF24B373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8206" y="4145373"/>
            <a:ext cx="2883742" cy="203454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C3C16092-20A7-4C3E-B69D-8DA4739D803D}"/>
              </a:ext>
            </a:extLst>
          </p:cNvPr>
          <p:cNvSpPr/>
          <p:nvPr/>
        </p:nvSpPr>
        <p:spPr>
          <a:xfrm>
            <a:off x="6484589" y="596665"/>
            <a:ext cx="5290457" cy="2105025"/>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IN">
              <a:solidFill>
                <a:srgbClr val="FF0000"/>
              </a:solidFill>
              <a:latin typeface="Futura Next Book (Body)"/>
            </a:endParaRPr>
          </a:p>
          <a:p>
            <a:r>
              <a:rPr lang="en-IN" b="1" i="0">
                <a:solidFill>
                  <a:srgbClr val="FF0000"/>
                </a:solidFill>
                <a:effectLst/>
                <a:latin typeface="Futura Next Book (Body)"/>
              </a:rPr>
              <a:t>Testing</a:t>
            </a:r>
          </a:p>
          <a:p>
            <a:endParaRPr lang="en-IN" b="0" i="0">
              <a:solidFill>
                <a:srgbClr val="000000"/>
              </a:solidFill>
              <a:effectLst/>
              <a:latin typeface="Futura Next Book (Body)"/>
            </a:endParaRPr>
          </a:p>
          <a:p>
            <a:r>
              <a:rPr lang="en-US" b="0" i="0">
                <a:solidFill>
                  <a:srgbClr val="000000"/>
                </a:solidFill>
                <a:effectLst/>
                <a:latin typeface="Futura Next Book (Body)"/>
              </a:rPr>
              <a:t>•Code review</a:t>
            </a:r>
            <a:br>
              <a:rPr lang="en-US">
                <a:latin typeface="Futura Next Book (Body)"/>
              </a:rPr>
            </a:br>
            <a:r>
              <a:rPr lang="en-US" b="0" i="0">
                <a:solidFill>
                  <a:srgbClr val="000000"/>
                </a:solidFill>
                <a:effectLst/>
                <a:latin typeface="Futura Next Book (Body)"/>
              </a:rPr>
              <a:t>•Unit Testing</a:t>
            </a:r>
            <a:br>
              <a:rPr lang="en-US">
                <a:latin typeface="Futura Next Book (Body)"/>
              </a:rPr>
            </a:br>
            <a:r>
              <a:rPr lang="en-US" b="0" i="0">
                <a:solidFill>
                  <a:srgbClr val="000000"/>
                </a:solidFill>
                <a:effectLst/>
                <a:latin typeface="Futura Next Book (Body)"/>
              </a:rPr>
              <a:t>•Performance Testing</a:t>
            </a:r>
            <a:br>
              <a:rPr lang="en-US">
                <a:latin typeface="Futura Next Book (Body)"/>
              </a:rPr>
            </a:br>
            <a:r>
              <a:rPr lang="en-US" b="0" i="0">
                <a:solidFill>
                  <a:srgbClr val="000000"/>
                </a:solidFill>
                <a:effectLst/>
                <a:latin typeface="Futura Next Book (Body)"/>
              </a:rPr>
              <a:t>•Load Testing</a:t>
            </a:r>
            <a:br>
              <a:rPr lang="en-US">
                <a:effectLst/>
                <a:latin typeface="Futura Next Book (Body)"/>
              </a:rPr>
            </a:br>
            <a:endParaRPr lang="en-IN">
              <a:latin typeface="Futura Next Book (Body)"/>
            </a:endParaRPr>
          </a:p>
        </p:txBody>
      </p:sp>
      <p:sp>
        <p:nvSpPr>
          <p:cNvPr id="16" name="Arrow: Down 15">
            <a:extLst>
              <a:ext uri="{FF2B5EF4-FFF2-40B4-BE49-F238E27FC236}">
                <a16:creationId xmlns:a16="http://schemas.microsoft.com/office/drawing/2014/main" id="{323C8E53-6579-4CA1-86AD-A7401CC8B094}"/>
              </a:ext>
            </a:extLst>
          </p:cNvPr>
          <p:cNvSpPr/>
          <p:nvPr/>
        </p:nvSpPr>
        <p:spPr>
          <a:xfrm rot="10800000">
            <a:off x="9029710" y="2939380"/>
            <a:ext cx="438539" cy="933062"/>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a:extLst>
              <a:ext uri="{FF2B5EF4-FFF2-40B4-BE49-F238E27FC236}">
                <a16:creationId xmlns:a16="http://schemas.microsoft.com/office/drawing/2014/main" id="{6FD08630-BD25-43F3-B7E1-B6E1B80975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883" y="687541"/>
            <a:ext cx="2429065" cy="1941614"/>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Share">
            <a:hlinkClick r:id="rId6"/>
            <a:extLst>
              <a:ext uri="{FF2B5EF4-FFF2-40B4-BE49-F238E27FC236}">
                <a16:creationId xmlns:a16="http://schemas.microsoft.com/office/drawing/2014/main" id="{B5B7781C-D350-4C13-81F2-2A5E7FB67C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4837" y="3122194"/>
            <a:ext cx="631380" cy="631380"/>
          </a:xfrm>
          <a:prstGeom prst="rect">
            <a:avLst/>
          </a:prstGeom>
        </p:spPr>
      </p:pic>
    </p:spTree>
    <p:extLst>
      <p:ext uri="{BB962C8B-B14F-4D97-AF65-F5344CB8AC3E}">
        <p14:creationId xmlns:p14="http://schemas.microsoft.com/office/powerpoint/2010/main" val="331687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7" grpId="0" animBg="1"/>
      <p:bldP spid="11" grpId="0" animBg="1"/>
      <p:bldP spid="13" grpId="0" animBg="1"/>
      <p:bldP spid="15" grpId="0" animBg="1"/>
      <p:bldP spid="16" grpId="0" animBg="1"/>
    </p:bldLst>
  </p:timing>
</p:sld>
</file>

<file path=ppt/theme/theme1.xml><?xml version="1.0" encoding="utf-8"?>
<a:theme xmlns:a="http://schemas.openxmlformats.org/drawingml/2006/main" name="Brand Mark">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oic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Divid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8.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897</Words>
  <Application>Microsoft Office PowerPoint</Application>
  <PresentationFormat>Widescreen</PresentationFormat>
  <Paragraphs>212</Paragraphs>
  <Slides>26</Slides>
  <Notes>5</Notes>
  <HiddenSlides>0</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26</vt:i4>
      </vt:variant>
    </vt:vector>
  </HeadingPairs>
  <TitlesOfParts>
    <vt:vector size="50" baseType="lpstr">
      <vt:lpstr>-apple-system</vt:lpstr>
      <vt:lpstr>Arial</vt:lpstr>
      <vt:lpstr>Calibri</vt:lpstr>
      <vt:lpstr>Calibri Light</vt:lpstr>
      <vt:lpstr>Futura Next Book</vt:lpstr>
      <vt:lpstr>Futura Next Book (Body)</vt:lpstr>
      <vt:lpstr>Futura Next DemiBold</vt:lpstr>
      <vt:lpstr>Futura Next Medium</vt:lpstr>
      <vt:lpstr>Futura Next Medium (Headings)</vt:lpstr>
      <vt:lpstr>Futura Note book</vt:lpstr>
      <vt:lpstr>FuturaNext-Medium</vt:lpstr>
      <vt:lpstr>Helvetica</vt:lpstr>
      <vt:lpstr>Open Sans</vt:lpstr>
      <vt:lpstr>Poppins</vt:lpstr>
      <vt:lpstr>Brand Mark</vt:lpstr>
      <vt:lpstr>Cover</vt:lpstr>
      <vt:lpstr>Voice</vt:lpstr>
      <vt:lpstr>Back Cover</vt:lpstr>
      <vt:lpstr>Divider</vt:lpstr>
      <vt:lpstr>1_Divider</vt:lpstr>
      <vt:lpstr>Office Theme</vt:lpstr>
      <vt:lpstr>Template PresentationGo</vt:lpstr>
      <vt:lpstr>Content</vt:lpstr>
      <vt:lpstr>1_Content</vt:lpstr>
      <vt:lpstr>  </vt:lpstr>
      <vt:lpstr>The El Dorado Company</vt:lpstr>
      <vt:lpstr>PowerPoint Presentation</vt:lpstr>
      <vt:lpstr>PowerPoint Presentation</vt:lpstr>
      <vt:lpstr>PowerPoint Presentation</vt:lpstr>
      <vt:lpstr> </vt:lpstr>
      <vt:lpstr>PowerPoint Presentation</vt:lpstr>
      <vt:lpstr> </vt:lpstr>
      <vt:lpstr>PowerPoint Presentation</vt:lpstr>
      <vt:lpstr> </vt:lpstr>
      <vt:lpstr>PowerPoint Presentation</vt:lpstr>
      <vt:lpstr> </vt:lpstr>
      <vt:lpstr>Branching Strategy</vt:lpstr>
      <vt:lpstr>AWS Architecture</vt:lpstr>
      <vt:lpstr>Deployment Flow</vt:lpstr>
      <vt:lpstr> </vt:lpstr>
      <vt:lpstr>PowerPoint Presentation</vt:lpstr>
      <vt:lpstr> </vt:lpstr>
      <vt:lpstr>Load Test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SARANYA BALAJI</dc:creator>
  <cp:lastModifiedBy>Prabhat Shahi</cp:lastModifiedBy>
  <cp:revision>8</cp:revision>
  <dcterms:created xsi:type="dcterms:W3CDTF">2021-08-19T04:44:11Z</dcterms:created>
  <dcterms:modified xsi:type="dcterms:W3CDTF">2023-05-24T10:00:01Z</dcterms:modified>
</cp:coreProperties>
</file>